
<file path=[Content_Types].xml><?xml version="1.0" encoding="utf-8"?>
<Types xmlns="http://schemas.openxmlformats.org/package/2006/content-types">
  <Default Extension="xml" ContentType="application/xml"/>
  <Default Extension="png" ContentType="image/png"/>
  <Default Extension="jpg" ContentType="image/jpe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70" r:id="rId1"/>
  </p:sldMasterIdLst>
  <p:notesMasterIdLst>
    <p:notesMasterId r:id="rId15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</p:sldIdLst>
  <p:sldSz cx="9144000" cy="5143500" type="screen16x9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08"/>
    <p:restoredTop sz="94669"/>
  </p:normalViewPr>
  <p:slideViewPr>
    <p:cSldViewPr snapToGrid="0" snapToObjects="1">
      <p:cViewPr varScale="1">
        <p:scale>
          <a:sx n="117" d="100"/>
          <a:sy n="117" d="100"/>
        </p:scale>
        <p:origin x="944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notesMaster" Target="notesMasters/notesMaster1.xml"/><Relationship Id="rId16" Type="http://schemas.openxmlformats.org/officeDocument/2006/relationships/presProps" Target="presProps.xml"/><Relationship Id="rId17" Type="http://schemas.openxmlformats.org/officeDocument/2006/relationships/viewProps" Target="viewProps.xml"/><Relationship Id="rId18" Type="http://schemas.openxmlformats.org/officeDocument/2006/relationships/theme" Target="theme/theme1.xml"/><Relationship Id="rId1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Shape 4"/>
          <p:cNvSpPr txBox="1">
            <a:spLocks noGrp="1"/>
          </p:cNvSpPr>
          <p:nvPr>
            <p:ph type="dt" idx="10"/>
          </p:nvPr>
        </p:nvSpPr>
        <p:spPr>
          <a:xfrm>
            <a:off x="3884612" y="0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Shape 5"/>
          <p:cNvSpPr>
            <a:spLocks noGrp="1" noRot="1" noChangeAspect="1"/>
          </p:cNvSpPr>
          <p:nvPr>
            <p:ph type="sldImg" idx="3"/>
          </p:nvPr>
        </p:nvSpPr>
        <p:spPr>
          <a:xfrm>
            <a:off x="380999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6" name="Shape 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Shape 8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" name="Shape 197"/>
          <p:cNvSpPr>
            <a:spLocks noGrp="1" noRot="1" noChangeAspect="1"/>
          </p:cNvSpPr>
          <p:nvPr>
            <p:ph type="sldImg" idx="2"/>
          </p:nvPr>
        </p:nvSpPr>
        <p:spPr>
          <a:xfrm>
            <a:off x="380999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98" name="Shape 19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9" name="Shape 199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</a:t>
            </a:fld>
            <a:endParaRPr lang="en-US"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4" name="Shape 26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  <p:sp>
        <p:nvSpPr>
          <p:cNvPr id="265" name="Shape 265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0" name="Shape 270"/>
          <p:cNvSpPr>
            <a:spLocks noGrp="1" noRot="1" noChangeAspect="1"/>
          </p:cNvSpPr>
          <p:nvPr>
            <p:ph type="sldImg" idx="2"/>
          </p:nvPr>
        </p:nvSpPr>
        <p:spPr>
          <a:xfrm>
            <a:off x="380999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71" name="Shape 27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2" name="Shape 272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11</a:t>
            </a:fld>
            <a:endParaRPr lang="en-US"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8" name="Shape 27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279" name="Shape 279"/>
          <p:cNvSpPr>
            <a:spLocks noGrp="1" noRot="1" noChangeAspect="1"/>
          </p:cNvSpPr>
          <p:nvPr>
            <p:ph type="sldImg" idx="2"/>
          </p:nvPr>
        </p:nvSpPr>
        <p:spPr>
          <a:xfrm>
            <a:off x="380999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5" name="Shape 28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  <p:sp>
        <p:nvSpPr>
          <p:cNvPr id="286" name="Shape 286"/>
          <p:cNvSpPr>
            <a:spLocks noGrp="1" noRot="1" noChangeAspect="1"/>
          </p:cNvSpPr>
          <p:nvPr>
            <p:ph type="sldImg" idx="2"/>
          </p:nvPr>
        </p:nvSpPr>
        <p:spPr>
          <a:xfrm>
            <a:off x="380999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Shape 20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  <p:sp>
        <p:nvSpPr>
          <p:cNvPr id="207" name="Shape 207"/>
          <p:cNvSpPr>
            <a:spLocks noGrp="1" noRot="1" noChangeAspect="1"/>
          </p:cNvSpPr>
          <p:nvPr>
            <p:ph type="sldImg" idx="2"/>
          </p:nvPr>
        </p:nvSpPr>
        <p:spPr>
          <a:xfrm>
            <a:off x="380999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" name="Shape 21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214" name="Shape 214"/>
          <p:cNvSpPr>
            <a:spLocks noGrp="1" noRot="1" noChangeAspect="1"/>
          </p:cNvSpPr>
          <p:nvPr>
            <p:ph type="sldImg" idx="2"/>
          </p:nvPr>
        </p:nvSpPr>
        <p:spPr>
          <a:xfrm>
            <a:off x="380999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" name="Shape 220"/>
          <p:cNvSpPr>
            <a:spLocks noGrp="1" noRot="1" noChangeAspect="1"/>
          </p:cNvSpPr>
          <p:nvPr>
            <p:ph type="sldImg" idx="2"/>
          </p:nvPr>
        </p:nvSpPr>
        <p:spPr>
          <a:xfrm>
            <a:off x="380999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1" name="Shape 22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222" name="Shape 222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800" cy="457200"/>
          </a:xfrm>
          <a:prstGeom prst="rect">
            <a:avLst/>
          </a:prstGeom>
        </p:spPr>
        <p:txBody>
          <a:bodyPr lIns="91425" tIns="45700" rIns="91425" bIns="45700" anchor="b" anchorCtr="0">
            <a:noAutofit/>
          </a:bodyPr>
          <a:lstStyle/>
          <a:p>
            <a:pPr lvl="0">
              <a:spcBef>
                <a:spcPts val="0"/>
              </a:spcBef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en-US"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" name="Shape 228"/>
          <p:cNvSpPr>
            <a:spLocks noGrp="1" noRot="1" noChangeAspect="1"/>
          </p:cNvSpPr>
          <p:nvPr>
            <p:ph type="sldImg" idx="2"/>
          </p:nvPr>
        </p:nvSpPr>
        <p:spPr>
          <a:xfrm>
            <a:off x="380999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9" name="Shape 22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  <p:sp>
        <p:nvSpPr>
          <p:cNvPr id="230" name="Shape 230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800" cy="457200"/>
          </a:xfrm>
          <a:prstGeom prst="rect">
            <a:avLst/>
          </a:prstGeom>
        </p:spPr>
        <p:txBody>
          <a:bodyPr lIns="91425" tIns="45700" rIns="91425" bIns="45700" anchor="b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fld id="{00000000-1234-1234-1234-123412341234}" type="slidenum">
              <a:rPr lang="en-US"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" name="Shape 23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  <p:sp>
        <p:nvSpPr>
          <p:cNvPr id="238" name="Shape 238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" name="Shape 244"/>
          <p:cNvSpPr>
            <a:spLocks noGrp="1" noRot="1" noChangeAspect="1"/>
          </p:cNvSpPr>
          <p:nvPr>
            <p:ph type="sldImg" idx="2"/>
          </p:nvPr>
        </p:nvSpPr>
        <p:spPr>
          <a:xfrm>
            <a:off x="380999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5" name="Shape 24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246" name="Shape 246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800" cy="457200"/>
          </a:xfrm>
          <a:prstGeom prst="rect">
            <a:avLst/>
          </a:prstGeom>
        </p:spPr>
        <p:txBody>
          <a:bodyPr lIns="91425" tIns="45700" rIns="91425" bIns="45700" anchor="b" anchorCtr="0">
            <a:noAutofit/>
          </a:bodyPr>
          <a:lstStyle/>
          <a:p>
            <a:pPr lvl="0">
              <a:spcBef>
                <a:spcPts val="0"/>
              </a:spcBef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en-US"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" name="Shape 250"/>
          <p:cNvSpPr>
            <a:spLocks noGrp="1" noRot="1" noChangeAspect="1"/>
          </p:cNvSpPr>
          <p:nvPr>
            <p:ph type="sldImg" idx="2"/>
          </p:nvPr>
        </p:nvSpPr>
        <p:spPr>
          <a:xfrm>
            <a:off x="380999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1" name="Shape 25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252" name="Shape 252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800" cy="457200"/>
          </a:xfrm>
          <a:prstGeom prst="rect">
            <a:avLst/>
          </a:prstGeom>
        </p:spPr>
        <p:txBody>
          <a:bodyPr lIns="91425" tIns="45700" rIns="91425" bIns="45700" anchor="b" anchorCtr="0">
            <a:noAutofit/>
          </a:bodyPr>
          <a:lstStyle/>
          <a:p>
            <a:pPr lvl="0">
              <a:spcBef>
                <a:spcPts val="0"/>
              </a:spcBef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en-US"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8" name="Shape 25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  <p:sp>
        <p:nvSpPr>
          <p:cNvPr id="259" name="Shape 259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Album Section">
    <p:spTree>
      <p:nvGrpSpPr>
        <p:cNvPr id="1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Shape 19"/>
          <p:cNvSpPr/>
          <p:nvPr/>
        </p:nvSpPr>
        <p:spPr>
          <a:xfrm rot="-5400000">
            <a:off x="6172839" y="2411700"/>
            <a:ext cx="5143500" cy="3201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" name="Shape 20"/>
          <p:cNvSpPr/>
          <p:nvPr/>
        </p:nvSpPr>
        <p:spPr>
          <a:xfrm rot="-5400000">
            <a:off x="6485364" y="2484350"/>
            <a:ext cx="5143500" cy="1737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" name="Shape 21"/>
          <p:cNvSpPr/>
          <p:nvPr/>
        </p:nvSpPr>
        <p:spPr>
          <a:xfrm>
            <a:off x="8895749" y="-549"/>
            <a:ext cx="76200" cy="51435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" name="Shape 22"/>
          <p:cNvSpPr>
            <a:spLocks noGrp="1"/>
          </p:cNvSpPr>
          <p:nvPr>
            <p:ph type="pic" idx="2"/>
          </p:nvPr>
        </p:nvSpPr>
        <p:spPr>
          <a:xfrm>
            <a:off x="435429" y="1609725"/>
            <a:ext cx="2362200" cy="16479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lIns="91425" tIns="91425" rIns="91425" bIns="91425" anchor="t" anchorCtr="0"/>
          <a:lstStyle>
            <a:lvl1pPr marL="0" marR="0" lvl="0" indent="1270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3" name="Shape 23"/>
          <p:cNvSpPr/>
          <p:nvPr/>
        </p:nvSpPr>
        <p:spPr>
          <a:xfrm flipH="1">
            <a:off x="435428" y="4629150"/>
            <a:ext cx="7086600" cy="5142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" name="Shape 24"/>
          <p:cNvSpPr/>
          <p:nvPr/>
        </p:nvSpPr>
        <p:spPr>
          <a:xfrm>
            <a:off x="435429" y="0"/>
            <a:ext cx="7086600" cy="14859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" name="Shape 25"/>
          <p:cNvSpPr txBox="1">
            <a:spLocks noGrp="1"/>
          </p:cNvSpPr>
          <p:nvPr>
            <p:ph type="body" idx="1"/>
          </p:nvPr>
        </p:nvSpPr>
        <p:spPr>
          <a:xfrm>
            <a:off x="435429" y="4343400"/>
            <a:ext cx="7086600" cy="2859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240"/>
              </a:spcBef>
              <a:buClr>
                <a:srgbClr val="FFFFFF"/>
              </a:buClr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6" name="Shape 26"/>
          <p:cNvSpPr txBox="1">
            <a:spLocks noGrp="1"/>
          </p:cNvSpPr>
          <p:nvPr>
            <p:ph type="body" idx="3"/>
          </p:nvPr>
        </p:nvSpPr>
        <p:spPr>
          <a:xfrm>
            <a:off x="435429" y="3371850"/>
            <a:ext cx="7086600" cy="9717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640"/>
              </a:spcBef>
              <a:buClr>
                <a:srgbClr val="FFFFFF"/>
              </a:buClr>
              <a:buFont typeface="Arial"/>
              <a:buNone/>
              <a:defRPr sz="3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7" name="Shape 27"/>
          <p:cNvSpPr>
            <a:spLocks noGrp="1"/>
          </p:cNvSpPr>
          <p:nvPr>
            <p:ph type="pic" idx="4"/>
          </p:nvPr>
        </p:nvSpPr>
        <p:spPr>
          <a:xfrm>
            <a:off x="2950028" y="1600200"/>
            <a:ext cx="2209800" cy="16572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ctr" rtl="0">
              <a:spcBef>
                <a:spcPts val="400"/>
              </a:spcBef>
              <a:buClr>
                <a:schemeClr val="dk2"/>
              </a:buClr>
              <a:buFont typeface="Arial"/>
              <a:buNone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8" name="Shape 28"/>
          <p:cNvSpPr>
            <a:spLocks noGrp="1"/>
          </p:cNvSpPr>
          <p:nvPr>
            <p:ph type="pic" idx="5"/>
          </p:nvPr>
        </p:nvSpPr>
        <p:spPr>
          <a:xfrm>
            <a:off x="5312228" y="1600200"/>
            <a:ext cx="2209800" cy="16572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ctr" rtl="0">
              <a:spcBef>
                <a:spcPts val="400"/>
              </a:spcBef>
              <a:buClr>
                <a:schemeClr val="dk2"/>
              </a:buClr>
              <a:buFont typeface="Arial"/>
              <a:buNone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9" name="Shape 29"/>
          <p:cNvSpPr txBox="1">
            <a:spLocks noGrp="1"/>
          </p:cNvSpPr>
          <p:nvPr>
            <p:ph type="dt" idx="10"/>
          </p:nvPr>
        </p:nvSpPr>
        <p:spPr>
          <a:xfrm rot="-5400000">
            <a:off x="7962887" y="713990"/>
            <a:ext cx="16002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0" name="Shape 30"/>
          <p:cNvSpPr txBox="1">
            <a:spLocks noGrp="1"/>
          </p:cNvSpPr>
          <p:nvPr>
            <p:ph type="sldNum" idx="12"/>
          </p:nvPr>
        </p:nvSpPr>
        <p:spPr>
          <a:xfrm rot="5400000">
            <a:off x="8399863" y="4426368"/>
            <a:ext cx="726300" cy="3651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1" name="Shape 31"/>
          <p:cNvSpPr txBox="1">
            <a:spLocks noGrp="1"/>
          </p:cNvSpPr>
          <p:nvPr>
            <p:ph type="ftr" idx="11"/>
          </p:nvPr>
        </p:nvSpPr>
        <p:spPr>
          <a:xfrm rot="-5400000">
            <a:off x="7562837" y="2828541"/>
            <a:ext cx="24003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-Up Portrait with Captions"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Shape 92"/>
          <p:cNvSpPr>
            <a:spLocks noGrp="1"/>
          </p:cNvSpPr>
          <p:nvPr>
            <p:ph type="pic" idx="2"/>
          </p:nvPr>
        </p:nvSpPr>
        <p:spPr>
          <a:xfrm>
            <a:off x="4341046" y="400050"/>
            <a:ext cx="3431400" cy="34314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  <p:txBody>
          <a:bodyPr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3" name="Shape 93"/>
          <p:cNvSpPr>
            <a:spLocks noGrp="1"/>
          </p:cNvSpPr>
          <p:nvPr>
            <p:ph type="pic" idx="3"/>
          </p:nvPr>
        </p:nvSpPr>
        <p:spPr>
          <a:xfrm>
            <a:off x="685800" y="400050"/>
            <a:ext cx="3429000" cy="34290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  <p:txBody>
          <a:bodyPr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4" name="Shape 94"/>
          <p:cNvSpPr txBox="1">
            <a:spLocks noGrp="1"/>
          </p:cNvSpPr>
          <p:nvPr>
            <p:ph type="body" idx="1"/>
          </p:nvPr>
        </p:nvSpPr>
        <p:spPr>
          <a:xfrm>
            <a:off x="685800" y="3943350"/>
            <a:ext cx="3429000" cy="9144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r" rtl="0">
              <a:spcBef>
                <a:spcPts val="360"/>
              </a:spcBef>
              <a:buClr>
                <a:schemeClr val="dk2"/>
              </a:buClr>
              <a:buFont typeface="Arial"/>
              <a:buNone/>
              <a:defRPr sz="1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5" name="Shape 95"/>
          <p:cNvSpPr txBox="1">
            <a:spLocks noGrp="1"/>
          </p:cNvSpPr>
          <p:nvPr>
            <p:ph type="body" idx="4"/>
          </p:nvPr>
        </p:nvSpPr>
        <p:spPr>
          <a:xfrm>
            <a:off x="4343400" y="3943350"/>
            <a:ext cx="3429000" cy="9144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r" rtl="0">
              <a:spcBef>
                <a:spcPts val="360"/>
              </a:spcBef>
              <a:buClr>
                <a:schemeClr val="dk2"/>
              </a:buClr>
              <a:buFont typeface="Arial"/>
              <a:buNone/>
              <a:defRPr sz="1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6" name="Shape 96"/>
          <p:cNvSpPr txBox="1">
            <a:spLocks noGrp="1"/>
          </p:cNvSpPr>
          <p:nvPr>
            <p:ph type="dt" idx="10"/>
          </p:nvPr>
        </p:nvSpPr>
        <p:spPr>
          <a:xfrm rot="-5400000">
            <a:off x="7962887" y="713990"/>
            <a:ext cx="16002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r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7" name="Shape 97"/>
          <p:cNvSpPr txBox="1">
            <a:spLocks noGrp="1"/>
          </p:cNvSpPr>
          <p:nvPr>
            <p:ph type="sldNum" idx="12"/>
          </p:nvPr>
        </p:nvSpPr>
        <p:spPr>
          <a:xfrm rot="5400000">
            <a:off x="8399863" y="4426368"/>
            <a:ext cx="726300" cy="3651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8" name="Shape 98"/>
          <p:cNvSpPr txBox="1">
            <a:spLocks noGrp="1"/>
          </p:cNvSpPr>
          <p:nvPr>
            <p:ph type="ftr" idx="11"/>
          </p:nvPr>
        </p:nvSpPr>
        <p:spPr>
          <a:xfrm rot="-5400000">
            <a:off x="7562837" y="2828541"/>
            <a:ext cx="24003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-Up Landscape with Captions"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Shape 100"/>
          <p:cNvSpPr>
            <a:spLocks noGrp="1"/>
          </p:cNvSpPr>
          <p:nvPr>
            <p:ph type="pic" idx="2"/>
          </p:nvPr>
        </p:nvSpPr>
        <p:spPr>
          <a:xfrm>
            <a:off x="4343400" y="814387"/>
            <a:ext cx="4038600" cy="22716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  <p:txBody>
          <a:bodyPr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1" name="Shape 101"/>
          <p:cNvSpPr>
            <a:spLocks noGrp="1"/>
          </p:cNvSpPr>
          <p:nvPr>
            <p:ph type="pic" idx="3"/>
          </p:nvPr>
        </p:nvSpPr>
        <p:spPr>
          <a:xfrm>
            <a:off x="152400" y="814387"/>
            <a:ext cx="4038600" cy="22716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  <p:txBody>
          <a:bodyPr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2" name="Shape 102"/>
          <p:cNvSpPr txBox="1">
            <a:spLocks noGrp="1"/>
          </p:cNvSpPr>
          <p:nvPr>
            <p:ph type="body" idx="1"/>
          </p:nvPr>
        </p:nvSpPr>
        <p:spPr>
          <a:xfrm>
            <a:off x="152400" y="3200400"/>
            <a:ext cx="4038600" cy="800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r" rtl="0">
              <a:spcBef>
                <a:spcPts val="360"/>
              </a:spcBef>
              <a:buClr>
                <a:schemeClr val="dk2"/>
              </a:buClr>
              <a:buFont typeface="Arial"/>
              <a:buNone/>
              <a:defRPr sz="1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3" name="Shape 103"/>
          <p:cNvSpPr txBox="1">
            <a:spLocks noGrp="1"/>
          </p:cNvSpPr>
          <p:nvPr>
            <p:ph type="body" idx="4"/>
          </p:nvPr>
        </p:nvSpPr>
        <p:spPr>
          <a:xfrm>
            <a:off x="4343400" y="3200400"/>
            <a:ext cx="4038600" cy="800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r" rtl="0">
              <a:spcBef>
                <a:spcPts val="360"/>
              </a:spcBef>
              <a:buClr>
                <a:schemeClr val="dk2"/>
              </a:buClr>
              <a:buFont typeface="Arial"/>
              <a:buNone/>
              <a:defRPr sz="1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4" name="Shape 104"/>
          <p:cNvSpPr txBox="1">
            <a:spLocks noGrp="1"/>
          </p:cNvSpPr>
          <p:nvPr>
            <p:ph type="dt" idx="10"/>
          </p:nvPr>
        </p:nvSpPr>
        <p:spPr>
          <a:xfrm rot="-5400000">
            <a:off x="7962887" y="713990"/>
            <a:ext cx="16002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r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5" name="Shape 105"/>
          <p:cNvSpPr txBox="1">
            <a:spLocks noGrp="1"/>
          </p:cNvSpPr>
          <p:nvPr>
            <p:ph type="sldNum" idx="12"/>
          </p:nvPr>
        </p:nvSpPr>
        <p:spPr>
          <a:xfrm rot="5400000">
            <a:off x="8399863" y="4426368"/>
            <a:ext cx="726300" cy="3651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6" name="Shape 106"/>
          <p:cNvSpPr txBox="1">
            <a:spLocks noGrp="1"/>
          </p:cNvSpPr>
          <p:nvPr>
            <p:ph type="ftr" idx="11"/>
          </p:nvPr>
        </p:nvSpPr>
        <p:spPr>
          <a:xfrm rot="-5400000">
            <a:off x="7562837" y="2828541"/>
            <a:ext cx="24003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3-Up Landscape with Caption">
    <p:spTree>
      <p:nvGrpSpPr>
        <p:cNvPr id="1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Shape 108"/>
          <p:cNvSpPr>
            <a:spLocks noGrp="1"/>
          </p:cNvSpPr>
          <p:nvPr>
            <p:ph type="pic" idx="2"/>
          </p:nvPr>
        </p:nvSpPr>
        <p:spPr>
          <a:xfrm>
            <a:off x="4343400" y="2514600"/>
            <a:ext cx="3947100" cy="22203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  <p:txBody>
          <a:bodyPr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9" name="Shape 109"/>
          <p:cNvSpPr>
            <a:spLocks noGrp="1"/>
          </p:cNvSpPr>
          <p:nvPr>
            <p:ph type="pic" idx="3"/>
          </p:nvPr>
        </p:nvSpPr>
        <p:spPr>
          <a:xfrm>
            <a:off x="228600" y="2514600"/>
            <a:ext cx="3947100" cy="22203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  <p:txBody>
          <a:bodyPr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10" name="Shape 110"/>
          <p:cNvSpPr>
            <a:spLocks noGrp="1"/>
          </p:cNvSpPr>
          <p:nvPr>
            <p:ph type="pic" idx="4"/>
          </p:nvPr>
        </p:nvSpPr>
        <p:spPr>
          <a:xfrm>
            <a:off x="4343400" y="171450"/>
            <a:ext cx="3947100" cy="22203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  <p:txBody>
          <a:bodyPr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11" name="Shape 111"/>
          <p:cNvSpPr txBox="1">
            <a:spLocks noGrp="1"/>
          </p:cNvSpPr>
          <p:nvPr>
            <p:ph type="body" idx="1"/>
          </p:nvPr>
        </p:nvSpPr>
        <p:spPr>
          <a:xfrm>
            <a:off x="228600" y="171450"/>
            <a:ext cx="3947100" cy="22203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r" rtl="0">
              <a:spcBef>
                <a:spcPts val="400"/>
              </a:spcBef>
              <a:buClr>
                <a:schemeClr val="dk2"/>
              </a:buClr>
              <a:buFont typeface="Arial"/>
              <a:buNone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12" name="Shape 112"/>
          <p:cNvSpPr txBox="1">
            <a:spLocks noGrp="1"/>
          </p:cNvSpPr>
          <p:nvPr>
            <p:ph type="dt" idx="10"/>
          </p:nvPr>
        </p:nvSpPr>
        <p:spPr>
          <a:xfrm rot="-5400000">
            <a:off x="7962887" y="713990"/>
            <a:ext cx="16002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r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13" name="Shape 113"/>
          <p:cNvSpPr txBox="1">
            <a:spLocks noGrp="1"/>
          </p:cNvSpPr>
          <p:nvPr>
            <p:ph type="sldNum" idx="12"/>
          </p:nvPr>
        </p:nvSpPr>
        <p:spPr>
          <a:xfrm rot="5400000">
            <a:off x="8399863" y="4426368"/>
            <a:ext cx="726300" cy="3651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4" name="Shape 114"/>
          <p:cNvSpPr txBox="1">
            <a:spLocks noGrp="1"/>
          </p:cNvSpPr>
          <p:nvPr>
            <p:ph type="ftr" idx="11"/>
          </p:nvPr>
        </p:nvSpPr>
        <p:spPr>
          <a:xfrm rot="-5400000">
            <a:off x="7562837" y="2828541"/>
            <a:ext cx="24003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3-Up Mixed">
    <p:spTree>
      <p:nvGrpSpPr>
        <p:cNvPr id="1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>
            <a:spLocks noGrp="1"/>
          </p:cNvSpPr>
          <p:nvPr>
            <p:ph type="pic" idx="2"/>
          </p:nvPr>
        </p:nvSpPr>
        <p:spPr>
          <a:xfrm>
            <a:off x="4648200" y="2343721"/>
            <a:ext cx="3697200" cy="2079599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  <p:txBody>
          <a:bodyPr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17" name="Shape 117"/>
          <p:cNvSpPr>
            <a:spLocks noGrp="1"/>
          </p:cNvSpPr>
          <p:nvPr>
            <p:ph type="pic" idx="3"/>
          </p:nvPr>
        </p:nvSpPr>
        <p:spPr>
          <a:xfrm>
            <a:off x="228600" y="171450"/>
            <a:ext cx="4251900" cy="42519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  <p:txBody>
          <a:bodyPr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18" name="Shape 118"/>
          <p:cNvSpPr>
            <a:spLocks noGrp="1"/>
          </p:cNvSpPr>
          <p:nvPr>
            <p:ph type="pic" idx="4"/>
          </p:nvPr>
        </p:nvSpPr>
        <p:spPr>
          <a:xfrm>
            <a:off x="4648200" y="171450"/>
            <a:ext cx="3672900" cy="20661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  <p:txBody>
          <a:bodyPr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19" name="Shape 119"/>
          <p:cNvSpPr txBox="1">
            <a:spLocks noGrp="1"/>
          </p:cNvSpPr>
          <p:nvPr>
            <p:ph type="dt" idx="10"/>
          </p:nvPr>
        </p:nvSpPr>
        <p:spPr>
          <a:xfrm rot="-5400000">
            <a:off x="7962887" y="713990"/>
            <a:ext cx="16002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r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0" name="Shape 120"/>
          <p:cNvSpPr txBox="1">
            <a:spLocks noGrp="1"/>
          </p:cNvSpPr>
          <p:nvPr>
            <p:ph type="sldNum" idx="12"/>
          </p:nvPr>
        </p:nvSpPr>
        <p:spPr>
          <a:xfrm rot="5400000">
            <a:off x="8399863" y="4426368"/>
            <a:ext cx="726300" cy="3651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1" name="Shape 121"/>
          <p:cNvSpPr txBox="1">
            <a:spLocks noGrp="1"/>
          </p:cNvSpPr>
          <p:nvPr>
            <p:ph type="ftr" idx="11"/>
          </p:nvPr>
        </p:nvSpPr>
        <p:spPr>
          <a:xfrm rot="-5400000">
            <a:off x="7562837" y="2828541"/>
            <a:ext cx="24003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4-Up Portrait with Captions">
    <p:spTree>
      <p:nvGrpSpPr>
        <p:cNvPr id="1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Shape 123"/>
          <p:cNvSpPr>
            <a:spLocks noGrp="1"/>
          </p:cNvSpPr>
          <p:nvPr>
            <p:ph type="pic" idx="2"/>
          </p:nvPr>
        </p:nvSpPr>
        <p:spPr>
          <a:xfrm>
            <a:off x="1866900" y="171450"/>
            <a:ext cx="2286000" cy="23430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  <p:txBody>
          <a:bodyPr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4" name="Shape 124"/>
          <p:cNvSpPr>
            <a:spLocks noGrp="1"/>
          </p:cNvSpPr>
          <p:nvPr>
            <p:ph type="pic" idx="3"/>
          </p:nvPr>
        </p:nvSpPr>
        <p:spPr>
          <a:xfrm>
            <a:off x="1866900" y="2628900"/>
            <a:ext cx="2285100" cy="23430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  <p:txBody>
          <a:bodyPr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5" name="Shape 125"/>
          <p:cNvSpPr>
            <a:spLocks noGrp="1"/>
          </p:cNvSpPr>
          <p:nvPr>
            <p:ph type="pic" idx="4"/>
          </p:nvPr>
        </p:nvSpPr>
        <p:spPr>
          <a:xfrm>
            <a:off x="4305300" y="171450"/>
            <a:ext cx="2286000" cy="23430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  <p:txBody>
          <a:bodyPr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6" name="Shape 126"/>
          <p:cNvSpPr>
            <a:spLocks noGrp="1"/>
          </p:cNvSpPr>
          <p:nvPr>
            <p:ph type="pic" idx="5"/>
          </p:nvPr>
        </p:nvSpPr>
        <p:spPr>
          <a:xfrm>
            <a:off x="4306085" y="2628900"/>
            <a:ext cx="2285100" cy="23430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  <p:txBody>
          <a:bodyPr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7" name="Shape 127"/>
          <p:cNvSpPr txBox="1">
            <a:spLocks noGrp="1"/>
          </p:cNvSpPr>
          <p:nvPr>
            <p:ph type="body" idx="1"/>
          </p:nvPr>
        </p:nvSpPr>
        <p:spPr>
          <a:xfrm>
            <a:off x="152400" y="171450"/>
            <a:ext cx="1676400" cy="20574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r" rtl="0">
              <a:spcBef>
                <a:spcPts val="320"/>
              </a:spcBef>
              <a:buClr>
                <a:schemeClr val="dk2"/>
              </a:buClr>
              <a:buFont typeface="Arial"/>
              <a:buNone/>
              <a:defRPr sz="16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8" name="Shape 128"/>
          <p:cNvSpPr txBox="1">
            <a:spLocks noGrp="1"/>
          </p:cNvSpPr>
          <p:nvPr>
            <p:ph type="body" idx="6"/>
          </p:nvPr>
        </p:nvSpPr>
        <p:spPr>
          <a:xfrm>
            <a:off x="6629400" y="171450"/>
            <a:ext cx="1676400" cy="1428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spcBef>
                <a:spcPts val="320"/>
              </a:spcBef>
              <a:buClr>
                <a:schemeClr val="dk2"/>
              </a:buClr>
              <a:buFont typeface="Arial"/>
              <a:buNone/>
              <a:defRPr sz="16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9" name="Shape 129"/>
          <p:cNvSpPr txBox="1">
            <a:spLocks noGrp="1"/>
          </p:cNvSpPr>
          <p:nvPr>
            <p:ph type="body" idx="7"/>
          </p:nvPr>
        </p:nvSpPr>
        <p:spPr>
          <a:xfrm>
            <a:off x="152400" y="3543300"/>
            <a:ext cx="1676400" cy="1428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r" rtl="0">
              <a:spcBef>
                <a:spcPts val="320"/>
              </a:spcBef>
              <a:buClr>
                <a:schemeClr val="dk2"/>
              </a:buClr>
              <a:buFont typeface="Arial"/>
              <a:buNone/>
              <a:defRPr sz="16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0" name="Shape 130"/>
          <p:cNvSpPr txBox="1">
            <a:spLocks noGrp="1"/>
          </p:cNvSpPr>
          <p:nvPr>
            <p:ph type="body" idx="8"/>
          </p:nvPr>
        </p:nvSpPr>
        <p:spPr>
          <a:xfrm>
            <a:off x="6629400" y="3543300"/>
            <a:ext cx="1676400" cy="1428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spcBef>
                <a:spcPts val="320"/>
              </a:spcBef>
              <a:buClr>
                <a:schemeClr val="dk2"/>
              </a:buClr>
              <a:buFont typeface="Arial"/>
              <a:buNone/>
              <a:defRPr sz="16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1" name="Shape 131"/>
          <p:cNvSpPr txBox="1">
            <a:spLocks noGrp="1"/>
          </p:cNvSpPr>
          <p:nvPr>
            <p:ph type="dt" idx="10"/>
          </p:nvPr>
        </p:nvSpPr>
        <p:spPr>
          <a:xfrm rot="-5400000">
            <a:off x="7962887" y="713990"/>
            <a:ext cx="16002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r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2" name="Shape 132"/>
          <p:cNvSpPr txBox="1">
            <a:spLocks noGrp="1"/>
          </p:cNvSpPr>
          <p:nvPr>
            <p:ph type="sldNum" idx="12"/>
          </p:nvPr>
        </p:nvSpPr>
        <p:spPr>
          <a:xfrm rot="5400000">
            <a:off x="8399863" y="4426368"/>
            <a:ext cx="726300" cy="3651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3" name="Shape 133"/>
          <p:cNvSpPr txBox="1">
            <a:spLocks noGrp="1"/>
          </p:cNvSpPr>
          <p:nvPr>
            <p:ph type="ftr" idx="11"/>
          </p:nvPr>
        </p:nvSpPr>
        <p:spPr>
          <a:xfrm rot="-5400000">
            <a:off x="7562837" y="2828541"/>
            <a:ext cx="24003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4-Up Landscape with Captions">
    <p:spTree>
      <p:nvGrpSpPr>
        <p:cNvPr id="1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Shape 135"/>
          <p:cNvSpPr>
            <a:spLocks noGrp="1"/>
          </p:cNvSpPr>
          <p:nvPr>
            <p:ph type="pic" idx="2"/>
          </p:nvPr>
        </p:nvSpPr>
        <p:spPr>
          <a:xfrm>
            <a:off x="533400" y="514350"/>
            <a:ext cx="3653400" cy="20574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  <p:txBody>
          <a:bodyPr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6" name="Shape 136"/>
          <p:cNvSpPr txBox="1">
            <a:spLocks noGrp="1"/>
          </p:cNvSpPr>
          <p:nvPr>
            <p:ph type="body" idx="1"/>
          </p:nvPr>
        </p:nvSpPr>
        <p:spPr>
          <a:xfrm>
            <a:off x="533400" y="4743450"/>
            <a:ext cx="3657600" cy="228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spcBef>
                <a:spcPts val="320"/>
              </a:spcBef>
              <a:buClr>
                <a:schemeClr val="dk2"/>
              </a:buClr>
              <a:buFont typeface="Arial"/>
              <a:buNone/>
              <a:defRPr sz="16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7" name="Shape 137"/>
          <p:cNvSpPr>
            <a:spLocks noGrp="1"/>
          </p:cNvSpPr>
          <p:nvPr>
            <p:ph type="pic" idx="3"/>
          </p:nvPr>
        </p:nvSpPr>
        <p:spPr>
          <a:xfrm>
            <a:off x="4267200" y="514350"/>
            <a:ext cx="3657600" cy="20574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  <p:txBody>
          <a:bodyPr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8" name="Shape 138"/>
          <p:cNvSpPr>
            <a:spLocks noGrp="1"/>
          </p:cNvSpPr>
          <p:nvPr>
            <p:ph type="pic" idx="4"/>
          </p:nvPr>
        </p:nvSpPr>
        <p:spPr>
          <a:xfrm>
            <a:off x="533400" y="2628900"/>
            <a:ext cx="3657600" cy="20574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  <p:txBody>
          <a:bodyPr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9" name="Shape 139"/>
          <p:cNvSpPr>
            <a:spLocks noGrp="1"/>
          </p:cNvSpPr>
          <p:nvPr>
            <p:ph type="pic" idx="5"/>
          </p:nvPr>
        </p:nvSpPr>
        <p:spPr>
          <a:xfrm>
            <a:off x="4267200" y="2628900"/>
            <a:ext cx="3657600" cy="20574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  <p:txBody>
          <a:bodyPr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0" name="Shape 140"/>
          <p:cNvSpPr txBox="1">
            <a:spLocks noGrp="1"/>
          </p:cNvSpPr>
          <p:nvPr>
            <p:ph type="body" idx="6"/>
          </p:nvPr>
        </p:nvSpPr>
        <p:spPr>
          <a:xfrm>
            <a:off x="533400" y="228600"/>
            <a:ext cx="3657600" cy="228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spcBef>
                <a:spcPts val="320"/>
              </a:spcBef>
              <a:buClr>
                <a:schemeClr val="dk2"/>
              </a:buClr>
              <a:buFont typeface="Arial"/>
              <a:buNone/>
              <a:defRPr sz="16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1" name="Shape 141"/>
          <p:cNvSpPr txBox="1">
            <a:spLocks noGrp="1"/>
          </p:cNvSpPr>
          <p:nvPr>
            <p:ph type="body" idx="7"/>
          </p:nvPr>
        </p:nvSpPr>
        <p:spPr>
          <a:xfrm>
            <a:off x="4267200" y="4743450"/>
            <a:ext cx="3657600" cy="228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spcBef>
                <a:spcPts val="320"/>
              </a:spcBef>
              <a:buClr>
                <a:schemeClr val="dk2"/>
              </a:buClr>
              <a:buFont typeface="Arial"/>
              <a:buNone/>
              <a:defRPr sz="16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2" name="Shape 142"/>
          <p:cNvSpPr txBox="1">
            <a:spLocks noGrp="1"/>
          </p:cNvSpPr>
          <p:nvPr>
            <p:ph type="body" idx="8"/>
          </p:nvPr>
        </p:nvSpPr>
        <p:spPr>
          <a:xfrm>
            <a:off x="4267200" y="228600"/>
            <a:ext cx="3657600" cy="228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spcBef>
                <a:spcPts val="320"/>
              </a:spcBef>
              <a:buClr>
                <a:schemeClr val="dk2"/>
              </a:buClr>
              <a:buFont typeface="Arial"/>
              <a:buNone/>
              <a:defRPr sz="16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3" name="Shape 143"/>
          <p:cNvSpPr txBox="1">
            <a:spLocks noGrp="1"/>
          </p:cNvSpPr>
          <p:nvPr>
            <p:ph type="dt" idx="10"/>
          </p:nvPr>
        </p:nvSpPr>
        <p:spPr>
          <a:xfrm rot="-5400000">
            <a:off x="7962887" y="713990"/>
            <a:ext cx="16002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r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4" name="Shape 144"/>
          <p:cNvSpPr txBox="1">
            <a:spLocks noGrp="1"/>
          </p:cNvSpPr>
          <p:nvPr>
            <p:ph type="sldNum" idx="12"/>
          </p:nvPr>
        </p:nvSpPr>
        <p:spPr>
          <a:xfrm rot="5400000">
            <a:off x="8399863" y="4426368"/>
            <a:ext cx="726300" cy="3651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5" name="Shape 145"/>
          <p:cNvSpPr txBox="1">
            <a:spLocks noGrp="1"/>
          </p:cNvSpPr>
          <p:nvPr>
            <p:ph type="ftr" idx="11"/>
          </p:nvPr>
        </p:nvSpPr>
        <p:spPr>
          <a:xfrm rot="-5400000">
            <a:off x="7562837" y="2828541"/>
            <a:ext cx="24003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4-Up Portrait with Large Caption">
    <p:spTree>
      <p:nvGrpSpPr>
        <p:cNvPr id="1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Shape 147"/>
          <p:cNvSpPr>
            <a:spLocks noGrp="1"/>
          </p:cNvSpPr>
          <p:nvPr>
            <p:ph type="pic" idx="2"/>
          </p:nvPr>
        </p:nvSpPr>
        <p:spPr>
          <a:xfrm>
            <a:off x="228600" y="312267"/>
            <a:ext cx="2006700" cy="20067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  <p:txBody>
          <a:bodyPr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8" name="Shape 148"/>
          <p:cNvSpPr>
            <a:spLocks noGrp="1"/>
          </p:cNvSpPr>
          <p:nvPr>
            <p:ph type="pic" idx="3"/>
          </p:nvPr>
        </p:nvSpPr>
        <p:spPr>
          <a:xfrm>
            <a:off x="4343400" y="312267"/>
            <a:ext cx="2006700" cy="20067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  <p:txBody>
          <a:bodyPr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9" name="Shape 149"/>
          <p:cNvSpPr>
            <a:spLocks noGrp="1"/>
          </p:cNvSpPr>
          <p:nvPr>
            <p:ph type="pic" idx="4"/>
          </p:nvPr>
        </p:nvSpPr>
        <p:spPr>
          <a:xfrm>
            <a:off x="2286000" y="312267"/>
            <a:ext cx="2006700" cy="20067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  <p:txBody>
          <a:bodyPr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50" name="Shape 150"/>
          <p:cNvSpPr>
            <a:spLocks noGrp="1"/>
          </p:cNvSpPr>
          <p:nvPr>
            <p:ph type="pic" idx="5"/>
          </p:nvPr>
        </p:nvSpPr>
        <p:spPr>
          <a:xfrm>
            <a:off x="6400800" y="312267"/>
            <a:ext cx="2006700" cy="20067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  <p:txBody>
          <a:bodyPr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51" name="Shape 151"/>
          <p:cNvSpPr txBox="1">
            <a:spLocks noGrp="1"/>
          </p:cNvSpPr>
          <p:nvPr>
            <p:ph type="body" idx="1"/>
          </p:nvPr>
        </p:nvSpPr>
        <p:spPr>
          <a:xfrm>
            <a:off x="228600" y="2514600"/>
            <a:ext cx="8153400" cy="2286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spcBef>
                <a:spcPts val="560"/>
              </a:spcBef>
              <a:buClr>
                <a:schemeClr val="dk2"/>
              </a:buClr>
              <a:buFont typeface="Arial"/>
              <a:buNone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52" name="Shape 152"/>
          <p:cNvSpPr txBox="1">
            <a:spLocks noGrp="1"/>
          </p:cNvSpPr>
          <p:nvPr>
            <p:ph type="dt" idx="10"/>
          </p:nvPr>
        </p:nvSpPr>
        <p:spPr>
          <a:xfrm rot="-5400000">
            <a:off x="7962887" y="713990"/>
            <a:ext cx="16002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r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53" name="Shape 153"/>
          <p:cNvSpPr txBox="1">
            <a:spLocks noGrp="1"/>
          </p:cNvSpPr>
          <p:nvPr>
            <p:ph type="sldNum" idx="12"/>
          </p:nvPr>
        </p:nvSpPr>
        <p:spPr>
          <a:xfrm rot="5400000">
            <a:off x="8399863" y="4426368"/>
            <a:ext cx="726300" cy="3651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4" name="Shape 154"/>
          <p:cNvSpPr txBox="1">
            <a:spLocks noGrp="1"/>
          </p:cNvSpPr>
          <p:nvPr>
            <p:ph type="ftr" idx="11"/>
          </p:nvPr>
        </p:nvSpPr>
        <p:spPr>
          <a:xfrm rot="-5400000">
            <a:off x="7562837" y="2828541"/>
            <a:ext cx="24003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4-Up: 1 Portrait with 3 Landscape">
    <p:spTree>
      <p:nvGrpSpPr>
        <p:cNvPr id="1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Shape 156"/>
          <p:cNvSpPr>
            <a:spLocks noGrp="1"/>
          </p:cNvSpPr>
          <p:nvPr>
            <p:ph type="pic" idx="2"/>
          </p:nvPr>
        </p:nvSpPr>
        <p:spPr>
          <a:xfrm>
            <a:off x="343291" y="193248"/>
            <a:ext cx="4764300" cy="47643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  <p:txBody>
          <a:bodyPr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57" name="Shape 157"/>
          <p:cNvSpPr>
            <a:spLocks noGrp="1"/>
          </p:cNvSpPr>
          <p:nvPr>
            <p:ph type="pic" idx="3"/>
          </p:nvPr>
        </p:nvSpPr>
        <p:spPr>
          <a:xfrm>
            <a:off x="5446339" y="193248"/>
            <a:ext cx="2670000" cy="15018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  <p:txBody>
          <a:bodyPr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58" name="Shape 158"/>
          <p:cNvSpPr>
            <a:spLocks noGrp="1"/>
          </p:cNvSpPr>
          <p:nvPr>
            <p:ph type="pic" idx="4"/>
          </p:nvPr>
        </p:nvSpPr>
        <p:spPr>
          <a:xfrm>
            <a:off x="5446339" y="1824492"/>
            <a:ext cx="2670000" cy="15018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  <p:txBody>
          <a:bodyPr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59" name="Shape 159"/>
          <p:cNvSpPr>
            <a:spLocks noGrp="1"/>
          </p:cNvSpPr>
          <p:nvPr>
            <p:ph type="pic" idx="5"/>
          </p:nvPr>
        </p:nvSpPr>
        <p:spPr>
          <a:xfrm>
            <a:off x="5446339" y="3455736"/>
            <a:ext cx="2670000" cy="15018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  <p:txBody>
          <a:bodyPr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60" name="Shape 160"/>
          <p:cNvSpPr txBox="1">
            <a:spLocks noGrp="1"/>
          </p:cNvSpPr>
          <p:nvPr>
            <p:ph type="dt" idx="10"/>
          </p:nvPr>
        </p:nvSpPr>
        <p:spPr>
          <a:xfrm rot="-5400000">
            <a:off x="7962887" y="713990"/>
            <a:ext cx="16002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r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61" name="Shape 161"/>
          <p:cNvSpPr txBox="1">
            <a:spLocks noGrp="1"/>
          </p:cNvSpPr>
          <p:nvPr>
            <p:ph type="sldNum" idx="12"/>
          </p:nvPr>
        </p:nvSpPr>
        <p:spPr>
          <a:xfrm rot="5400000">
            <a:off x="8399863" y="4426368"/>
            <a:ext cx="726300" cy="3651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2" name="Shape 162"/>
          <p:cNvSpPr txBox="1">
            <a:spLocks noGrp="1"/>
          </p:cNvSpPr>
          <p:nvPr>
            <p:ph type="ftr" idx="11"/>
          </p:nvPr>
        </p:nvSpPr>
        <p:spPr>
          <a:xfrm rot="-5400000">
            <a:off x="7562837" y="2828541"/>
            <a:ext cx="24003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5-Up: 3 Landscape with 2 Portrait">
    <p:spTree>
      <p:nvGrpSpPr>
        <p:cNvPr id="1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Shape 164"/>
          <p:cNvSpPr>
            <a:spLocks noGrp="1"/>
          </p:cNvSpPr>
          <p:nvPr>
            <p:ph type="pic" idx="2"/>
          </p:nvPr>
        </p:nvSpPr>
        <p:spPr>
          <a:xfrm>
            <a:off x="228600" y="2571750"/>
            <a:ext cx="2070300" cy="23430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  <p:txBody>
          <a:bodyPr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65" name="Shape 165"/>
          <p:cNvSpPr>
            <a:spLocks noGrp="1"/>
          </p:cNvSpPr>
          <p:nvPr>
            <p:ph type="pic" idx="3"/>
          </p:nvPr>
        </p:nvSpPr>
        <p:spPr>
          <a:xfrm>
            <a:off x="2438400" y="171450"/>
            <a:ext cx="5562600" cy="31290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  <p:txBody>
          <a:bodyPr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66" name="Shape 166"/>
          <p:cNvSpPr>
            <a:spLocks noGrp="1"/>
          </p:cNvSpPr>
          <p:nvPr>
            <p:ph type="pic" idx="4"/>
          </p:nvPr>
        </p:nvSpPr>
        <p:spPr>
          <a:xfrm>
            <a:off x="228600" y="171450"/>
            <a:ext cx="2070300" cy="23430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  <p:txBody>
          <a:bodyPr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67" name="Shape 167"/>
          <p:cNvSpPr>
            <a:spLocks noGrp="1"/>
          </p:cNvSpPr>
          <p:nvPr>
            <p:ph type="pic" idx="5"/>
          </p:nvPr>
        </p:nvSpPr>
        <p:spPr>
          <a:xfrm>
            <a:off x="5257800" y="3371850"/>
            <a:ext cx="2743200" cy="15432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  <p:txBody>
          <a:bodyPr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68" name="Shape 168"/>
          <p:cNvSpPr>
            <a:spLocks noGrp="1"/>
          </p:cNvSpPr>
          <p:nvPr>
            <p:ph type="pic" idx="6"/>
          </p:nvPr>
        </p:nvSpPr>
        <p:spPr>
          <a:xfrm>
            <a:off x="2438400" y="3371850"/>
            <a:ext cx="2743200" cy="15432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  <p:txBody>
          <a:bodyPr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69" name="Shape 169"/>
          <p:cNvSpPr txBox="1">
            <a:spLocks noGrp="1"/>
          </p:cNvSpPr>
          <p:nvPr>
            <p:ph type="dt" idx="10"/>
          </p:nvPr>
        </p:nvSpPr>
        <p:spPr>
          <a:xfrm rot="-5400000">
            <a:off x="7962887" y="713990"/>
            <a:ext cx="16002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r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70" name="Shape 170"/>
          <p:cNvSpPr txBox="1">
            <a:spLocks noGrp="1"/>
          </p:cNvSpPr>
          <p:nvPr>
            <p:ph type="sldNum" idx="12"/>
          </p:nvPr>
        </p:nvSpPr>
        <p:spPr>
          <a:xfrm rot="5400000">
            <a:off x="8399863" y="4426368"/>
            <a:ext cx="726300" cy="3651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1" name="Shape 171"/>
          <p:cNvSpPr txBox="1">
            <a:spLocks noGrp="1"/>
          </p:cNvSpPr>
          <p:nvPr>
            <p:ph type="ftr" idx="11"/>
          </p:nvPr>
        </p:nvSpPr>
        <p:spPr>
          <a:xfrm rot="-5400000">
            <a:off x="7562837" y="2828541"/>
            <a:ext cx="24003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quare with Caption">
    <p:spTree>
      <p:nvGrpSpPr>
        <p:cNvPr id="1" name="Shape 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Shape 173"/>
          <p:cNvSpPr>
            <a:spLocks noGrp="1"/>
          </p:cNvSpPr>
          <p:nvPr>
            <p:ph type="pic" idx="2"/>
          </p:nvPr>
        </p:nvSpPr>
        <p:spPr>
          <a:xfrm>
            <a:off x="2133600" y="571500"/>
            <a:ext cx="4873200" cy="36576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  <p:txBody>
          <a:bodyPr lIns="91425" tIns="91425" rIns="91425" bIns="91425" anchor="t" anchorCtr="0"/>
          <a:lstStyle>
            <a:lvl1pPr marL="342900" marR="0" lvl="0" indent="-342900" algn="ctr" rtl="0">
              <a:spcBef>
                <a:spcPts val="400"/>
              </a:spcBef>
              <a:buClr>
                <a:schemeClr val="dk2"/>
              </a:buClr>
              <a:buFont typeface="Arial"/>
              <a:buNone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74" name="Shape 174"/>
          <p:cNvSpPr txBox="1">
            <a:spLocks noGrp="1"/>
          </p:cNvSpPr>
          <p:nvPr>
            <p:ph type="body" idx="1"/>
          </p:nvPr>
        </p:nvSpPr>
        <p:spPr>
          <a:xfrm>
            <a:off x="2133600" y="4286250"/>
            <a:ext cx="4876800" cy="6285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spcBef>
                <a:spcPts val="400"/>
              </a:spcBef>
              <a:buClr>
                <a:schemeClr val="dk2"/>
              </a:buClr>
              <a:buFont typeface="Arial"/>
              <a:buNone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75" name="Shape 175"/>
          <p:cNvSpPr txBox="1">
            <a:spLocks noGrp="1"/>
          </p:cNvSpPr>
          <p:nvPr>
            <p:ph type="dt" idx="10"/>
          </p:nvPr>
        </p:nvSpPr>
        <p:spPr>
          <a:xfrm rot="-5400000">
            <a:off x="7962887" y="713990"/>
            <a:ext cx="16002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r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76" name="Shape 176"/>
          <p:cNvSpPr txBox="1">
            <a:spLocks noGrp="1"/>
          </p:cNvSpPr>
          <p:nvPr>
            <p:ph type="sldNum" idx="12"/>
          </p:nvPr>
        </p:nvSpPr>
        <p:spPr>
          <a:xfrm rot="5400000">
            <a:off x="8399863" y="4426368"/>
            <a:ext cx="726300" cy="3651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7" name="Shape 177"/>
          <p:cNvSpPr txBox="1">
            <a:spLocks noGrp="1"/>
          </p:cNvSpPr>
          <p:nvPr>
            <p:ph type="ftr" idx="11"/>
          </p:nvPr>
        </p:nvSpPr>
        <p:spPr>
          <a:xfrm rot="-5400000">
            <a:off x="7562837" y="2828541"/>
            <a:ext cx="24003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Landscape with Caption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Shape 33"/>
          <p:cNvSpPr>
            <a:spLocks noGrp="1"/>
          </p:cNvSpPr>
          <p:nvPr>
            <p:ph type="pic" idx="2"/>
          </p:nvPr>
        </p:nvSpPr>
        <p:spPr>
          <a:xfrm>
            <a:off x="533400" y="163792"/>
            <a:ext cx="7467600" cy="42006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  <p:txBody>
          <a:bodyPr lIns="91425" tIns="91425" rIns="91425" bIns="91425" anchor="t" anchorCtr="0"/>
          <a:lstStyle>
            <a:lvl1pPr marL="0" marR="0" lvl="0" indent="1270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4" name="Shape 34"/>
          <p:cNvSpPr txBox="1">
            <a:spLocks noGrp="1"/>
          </p:cNvSpPr>
          <p:nvPr>
            <p:ph type="body" idx="1"/>
          </p:nvPr>
        </p:nvSpPr>
        <p:spPr>
          <a:xfrm>
            <a:off x="533400" y="4457700"/>
            <a:ext cx="7467600" cy="5715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r" rtl="0">
              <a:spcBef>
                <a:spcPts val="480"/>
              </a:spcBef>
              <a:buClr>
                <a:schemeClr val="dk2"/>
              </a:buClr>
              <a:buFont typeface="Arial"/>
              <a:buNone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5" name="Shape 35"/>
          <p:cNvSpPr txBox="1">
            <a:spLocks noGrp="1"/>
          </p:cNvSpPr>
          <p:nvPr>
            <p:ph type="dt" idx="10"/>
          </p:nvPr>
        </p:nvSpPr>
        <p:spPr>
          <a:xfrm rot="-5400000">
            <a:off x="7962887" y="713990"/>
            <a:ext cx="16002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6" name="Shape 36"/>
          <p:cNvSpPr txBox="1">
            <a:spLocks noGrp="1"/>
          </p:cNvSpPr>
          <p:nvPr>
            <p:ph type="sldNum" idx="12"/>
          </p:nvPr>
        </p:nvSpPr>
        <p:spPr>
          <a:xfrm rot="5400000">
            <a:off x="8399863" y="4426368"/>
            <a:ext cx="726300" cy="3651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7" name="Shape 37"/>
          <p:cNvSpPr txBox="1">
            <a:spLocks noGrp="1"/>
          </p:cNvSpPr>
          <p:nvPr>
            <p:ph type="ftr" idx="11"/>
          </p:nvPr>
        </p:nvSpPr>
        <p:spPr>
          <a:xfrm rot="-5400000">
            <a:off x="7562837" y="2828541"/>
            <a:ext cx="24003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-Up Square with Caption">
    <p:spTree>
      <p:nvGrpSpPr>
        <p:cNvPr id="1" name="Shape 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Shape 179"/>
          <p:cNvSpPr>
            <a:spLocks noGrp="1"/>
          </p:cNvSpPr>
          <p:nvPr>
            <p:ph type="pic" idx="2"/>
          </p:nvPr>
        </p:nvSpPr>
        <p:spPr>
          <a:xfrm>
            <a:off x="4955273" y="1028700"/>
            <a:ext cx="3197999" cy="24003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  <p:txBody>
          <a:bodyPr lIns="91425" tIns="91425" rIns="91425" bIns="91425" anchor="t" anchorCtr="0"/>
          <a:lstStyle>
            <a:lvl1pPr marL="0" marR="0" lvl="0" indent="0" algn="ctr" rtl="0">
              <a:spcBef>
                <a:spcPts val="480"/>
              </a:spcBef>
              <a:buClr>
                <a:schemeClr val="dk2"/>
              </a:buClr>
              <a:buFont typeface="Arial"/>
              <a:buNone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80" name="Shape 180"/>
          <p:cNvSpPr>
            <a:spLocks noGrp="1"/>
          </p:cNvSpPr>
          <p:nvPr>
            <p:ph type="pic" idx="3"/>
          </p:nvPr>
        </p:nvSpPr>
        <p:spPr>
          <a:xfrm>
            <a:off x="1145273" y="1028700"/>
            <a:ext cx="3198000" cy="24003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  <p:txBody>
          <a:bodyPr lIns="91425" tIns="91425" rIns="91425" bIns="91425" anchor="t" anchorCtr="0"/>
          <a:lstStyle>
            <a:lvl1pPr marL="342900" marR="0" lvl="0" indent="-342900" algn="ctr" rtl="0">
              <a:spcBef>
                <a:spcPts val="400"/>
              </a:spcBef>
              <a:buClr>
                <a:schemeClr val="dk2"/>
              </a:buClr>
              <a:buFont typeface="Arial"/>
              <a:buNone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81" name="Shape 181"/>
          <p:cNvSpPr txBox="1">
            <a:spLocks noGrp="1"/>
          </p:cNvSpPr>
          <p:nvPr>
            <p:ph type="body" idx="1"/>
          </p:nvPr>
        </p:nvSpPr>
        <p:spPr>
          <a:xfrm>
            <a:off x="4953000" y="3486150"/>
            <a:ext cx="3200400" cy="9717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spcBef>
                <a:spcPts val="400"/>
              </a:spcBef>
              <a:buClr>
                <a:schemeClr val="dk2"/>
              </a:buClr>
              <a:buFont typeface="Arial"/>
              <a:buNone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82" name="Shape 182"/>
          <p:cNvSpPr txBox="1">
            <a:spLocks noGrp="1"/>
          </p:cNvSpPr>
          <p:nvPr>
            <p:ph type="body" idx="4"/>
          </p:nvPr>
        </p:nvSpPr>
        <p:spPr>
          <a:xfrm>
            <a:off x="1143000" y="3486150"/>
            <a:ext cx="3200400" cy="9717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spcBef>
                <a:spcPts val="400"/>
              </a:spcBef>
              <a:buClr>
                <a:schemeClr val="dk2"/>
              </a:buClr>
              <a:buFont typeface="Arial"/>
              <a:buNone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83" name="Shape 183"/>
          <p:cNvSpPr txBox="1">
            <a:spLocks noGrp="1"/>
          </p:cNvSpPr>
          <p:nvPr>
            <p:ph type="dt" idx="10"/>
          </p:nvPr>
        </p:nvSpPr>
        <p:spPr>
          <a:xfrm rot="-5400000">
            <a:off x="7962887" y="713990"/>
            <a:ext cx="16002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r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84" name="Shape 184"/>
          <p:cNvSpPr txBox="1">
            <a:spLocks noGrp="1"/>
          </p:cNvSpPr>
          <p:nvPr>
            <p:ph type="sldNum" idx="12"/>
          </p:nvPr>
        </p:nvSpPr>
        <p:spPr>
          <a:xfrm rot="5400000">
            <a:off x="8399863" y="4426368"/>
            <a:ext cx="726300" cy="3651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5" name="Shape 185"/>
          <p:cNvSpPr txBox="1">
            <a:spLocks noGrp="1"/>
          </p:cNvSpPr>
          <p:nvPr>
            <p:ph type="ftr" idx="11"/>
          </p:nvPr>
        </p:nvSpPr>
        <p:spPr>
          <a:xfrm rot="-5400000">
            <a:off x="7562837" y="2828541"/>
            <a:ext cx="24003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Shape 1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Shape 187"/>
          <p:cNvSpPr txBox="1">
            <a:spLocks noGrp="1"/>
          </p:cNvSpPr>
          <p:nvPr>
            <p:ph type="title"/>
          </p:nvPr>
        </p:nvSpPr>
        <p:spPr>
          <a:xfrm>
            <a:off x="457200" y="205978"/>
            <a:ext cx="7848600" cy="8574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Clr>
                <a:schemeClr val="dk2"/>
              </a:buClr>
              <a:buFont typeface="Calibri"/>
              <a:buNone/>
              <a:defRPr sz="4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188" name="Shape 188"/>
          <p:cNvSpPr txBox="1">
            <a:spLocks noGrp="1"/>
          </p:cNvSpPr>
          <p:nvPr>
            <p:ph type="body" idx="1"/>
          </p:nvPr>
        </p:nvSpPr>
        <p:spPr>
          <a:xfrm>
            <a:off x="457200" y="1200150"/>
            <a:ext cx="7848600" cy="33945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marR="0" lvl="0" indent="-139700" algn="l" rtl="0">
              <a:spcBef>
                <a:spcPts val="640"/>
              </a:spcBef>
              <a:buClr>
                <a:schemeClr val="dk2"/>
              </a:buClr>
              <a:buSzPct val="100000"/>
              <a:buFont typeface="Arial"/>
              <a:buChar char="•"/>
              <a:defRPr sz="32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89" name="Shape 189"/>
          <p:cNvSpPr txBox="1">
            <a:spLocks noGrp="1"/>
          </p:cNvSpPr>
          <p:nvPr>
            <p:ph type="dt" idx="10"/>
          </p:nvPr>
        </p:nvSpPr>
        <p:spPr>
          <a:xfrm rot="-5400000">
            <a:off x="7962887" y="713990"/>
            <a:ext cx="16002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r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90" name="Shape 190"/>
          <p:cNvSpPr txBox="1">
            <a:spLocks noGrp="1"/>
          </p:cNvSpPr>
          <p:nvPr>
            <p:ph type="ftr" idx="11"/>
          </p:nvPr>
        </p:nvSpPr>
        <p:spPr>
          <a:xfrm rot="-5400000">
            <a:off x="7562837" y="2828541"/>
            <a:ext cx="24003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91" name="Shape 191"/>
          <p:cNvSpPr txBox="1">
            <a:spLocks noGrp="1"/>
          </p:cNvSpPr>
          <p:nvPr>
            <p:ph type="sldNum" idx="12"/>
          </p:nvPr>
        </p:nvSpPr>
        <p:spPr>
          <a:xfrm rot="5400000">
            <a:off x="8399863" y="4426368"/>
            <a:ext cx="726300" cy="3651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Shape 1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Shape 193"/>
          <p:cNvSpPr txBox="1">
            <a:spLocks noGrp="1"/>
          </p:cNvSpPr>
          <p:nvPr>
            <p:ph type="dt" idx="10"/>
          </p:nvPr>
        </p:nvSpPr>
        <p:spPr>
          <a:xfrm rot="-5400000">
            <a:off x="7962887" y="713990"/>
            <a:ext cx="16002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r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94" name="Shape 194"/>
          <p:cNvSpPr txBox="1">
            <a:spLocks noGrp="1"/>
          </p:cNvSpPr>
          <p:nvPr>
            <p:ph type="ftr" idx="11"/>
          </p:nvPr>
        </p:nvSpPr>
        <p:spPr>
          <a:xfrm rot="-5400000">
            <a:off x="7562837" y="2828541"/>
            <a:ext cx="24003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95" name="Shape 195"/>
          <p:cNvSpPr txBox="1">
            <a:spLocks noGrp="1"/>
          </p:cNvSpPr>
          <p:nvPr>
            <p:ph type="sldNum" idx="12"/>
          </p:nvPr>
        </p:nvSpPr>
        <p:spPr>
          <a:xfrm rot="5400000">
            <a:off x="8399863" y="4426368"/>
            <a:ext cx="726300" cy="3651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5-Up: 2 Landscape with 3 Portrait">
    <p:spTree>
      <p:nvGrpSpPr>
        <p:cNvPr id="1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Shape 39"/>
          <p:cNvSpPr>
            <a:spLocks noGrp="1"/>
          </p:cNvSpPr>
          <p:nvPr>
            <p:ph type="pic" idx="2"/>
          </p:nvPr>
        </p:nvSpPr>
        <p:spPr>
          <a:xfrm>
            <a:off x="228600" y="171450"/>
            <a:ext cx="2606100" cy="26061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  <p:txBody>
          <a:bodyPr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0" name="Shape 40"/>
          <p:cNvSpPr>
            <a:spLocks noGrp="1"/>
          </p:cNvSpPr>
          <p:nvPr>
            <p:ph type="pic" idx="3"/>
          </p:nvPr>
        </p:nvSpPr>
        <p:spPr>
          <a:xfrm>
            <a:off x="228600" y="2900362"/>
            <a:ext cx="3962400" cy="20574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  <p:txBody>
          <a:bodyPr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1" name="Shape 41"/>
          <p:cNvSpPr>
            <a:spLocks noGrp="1"/>
          </p:cNvSpPr>
          <p:nvPr>
            <p:ph type="pic" idx="4"/>
          </p:nvPr>
        </p:nvSpPr>
        <p:spPr>
          <a:xfrm>
            <a:off x="4419600" y="2900362"/>
            <a:ext cx="3962400" cy="20574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  <p:txBody>
          <a:bodyPr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2" name="Shape 42"/>
          <p:cNvSpPr>
            <a:spLocks noGrp="1"/>
          </p:cNvSpPr>
          <p:nvPr>
            <p:ph type="pic" idx="5"/>
          </p:nvPr>
        </p:nvSpPr>
        <p:spPr>
          <a:xfrm>
            <a:off x="3009900" y="171450"/>
            <a:ext cx="2606100" cy="26061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  <p:txBody>
          <a:bodyPr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3" name="Shape 43"/>
          <p:cNvSpPr>
            <a:spLocks noGrp="1"/>
          </p:cNvSpPr>
          <p:nvPr>
            <p:ph type="pic" idx="6"/>
          </p:nvPr>
        </p:nvSpPr>
        <p:spPr>
          <a:xfrm>
            <a:off x="5791200" y="171450"/>
            <a:ext cx="2606100" cy="26061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  <p:txBody>
          <a:bodyPr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4" name="Shape 44"/>
          <p:cNvSpPr txBox="1">
            <a:spLocks noGrp="1"/>
          </p:cNvSpPr>
          <p:nvPr>
            <p:ph type="dt" idx="10"/>
          </p:nvPr>
        </p:nvSpPr>
        <p:spPr>
          <a:xfrm rot="-5400000">
            <a:off x="7962887" y="713990"/>
            <a:ext cx="16002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5" name="Shape 45"/>
          <p:cNvSpPr txBox="1">
            <a:spLocks noGrp="1"/>
          </p:cNvSpPr>
          <p:nvPr>
            <p:ph type="sldNum" idx="12"/>
          </p:nvPr>
        </p:nvSpPr>
        <p:spPr>
          <a:xfrm rot="5400000">
            <a:off x="8399863" y="4426368"/>
            <a:ext cx="726300" cy="3651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6" name="Shape 46"/>
          <p:cNvSpPr txBox="1">
            <a:spLocks noGrp="1"/>
          </p:cNvSpPr>
          <p:nvPr>
            <p:ph type="ftr" idx="11"/>
          </p:nvPr>
        </p:nvSpPr>
        <p:spPr>
          <a:xfrm rot="-5400000">
            <a:off x="7562837" y="2828541"/>
            <a:ext cx="24003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Album Cover">
    <p:spTree>
      <p:nvGrpSpPr>
        <p:cNvPr id="1" name="Shape 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Shape 48"/>
          <p:cNvSpPr/>
          <p:nvPr/>
        </p:nvSpPr>
        <p:spPr>
          <a:xfrm>
            <a:off x="7162800" y="102869"/>
            <a:ext cx="228600" cy="39432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9" name="Shape 49"/>
          <p:cNvSpPr/>
          <p:nvPr/>
        </p:nvSpPr>
        <p:spPr>
          <a:xfrm>
            <a:off x="7467600" y="100012"/>
            <a:ext cx="1447800" cy="39432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0" name="Shape 50"/>
          <p:cNvSpPr txBox="1">
            <a:spLocks noGrp="1"/>
          </p:cNvSpPr>
          <p:nvPr>
            <p:ph type="body" idx="1"/>
          </p:nvPr>
        </p:nvSpPr>
        <p:spPr>
          <a:xfrm>
            <a:off x="228600" y="4100512"/>
            <a:ext cx="8673000" cy="928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960"/>
              </a:spcBef>
              <a:buClr>
                <a:schemeClr val="lt1"/>
              </a:buClr>
              <a:buFont typeface="Arial"/>
              <a:buNone/>
              <a:defRPr sz="4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1" name="Shape 51"/>
          <p:cNvSpPr>
            <a:spLocks noGrp="1"/>
          </p:cNvSpPr>
          <p:nvPr>
            <p:ph type="pic" idx="2"/>
          </p:nvPr>
        </p:nvSpPr>
        <p:spPr>
          <a:xfrm>
            <a:off x="228600" y="114300"/>
            <a:ext cx="6858000" cy="39297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lIns="91425" tIns="91425" rIns="91425" bIns="91425" anchor="t" anchorCtr="0"/>
          <a:lstStyle>
            <a:lvl1pPr marL="0" marR="0" lvl="0" indent="1270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2" name="Shape 52"/>
          <p:cNvSpPr txBox="1">
            <a:spLocks noGrp="1"/>
          </p:cNvSpPr>
          <p:nvPr>
            <p:ph type="dt" idx="10"/>
          </p:nvPr>
        </p:nvSpPr>
        <p:spPr>
          <a:xfrm rot="-5400000">
            <a:off x="7962887" y="713990"/>
            <a:ext cx="16002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3" name="Shape 53"/>
          <p:cNvSpPr txBox="1">
            <a:spLocks noGrp="1"/>
          </p:cNvSpPr>
          <p:nvPr>
            <p:ph type="sldNum" idx="12"/>
          </p:nvPr>
        </p:nvSpPr>
        <p:spPr>
          <a:xfrm rot="5400000">
            <a:off x="8399863" y="4426368"/>
            <a:ext cx="726300" cy="3651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4" name="Shape 54"/>
          <p:cNvSpPr txBox="1">
            <a:spLocks noGrp="1"/>
          </p:cNvSpPr>
          <p:nvPr>
            <p:ph type="ftr" idx="11"/>
          </p:nvPr>
        </p:nvSpPr>
        <p:spPr>
          <a:xfrm rot="-5400000">
            <a:off x="7662887" y="2728567"/>
            <a:ext cx="22002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5" name="Shape 55"/>
          <p:cNvSpPr txBox="1">
            <a:spLocks noGrp="1"/>
          </p:cNvSpPr>
          <p:nvPr>
            <p:ph type="body" idx="3"/>
          </p:nvPr>
        </p:nvSpPr>
        <p:spPr>
          <a:xfrm rot="-5400000">
            <a:off x="6019800" y="1562100"/>
            <a:ext cx="3886200" cy="990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r" rtl="0">
              <a:spcBef>
                <a:spcPts val="400"/>
              </a:spcBef>
              <a:buClr>
                <a:srgbClr val="FFFFFF"/>
              </a:buClr>
              <a:buFont typeface="Arial"/>
              <a:buNone/>
              <a:defRPr sz="20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-Up Mixed with Caption"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Shape 57"/>
          <p:cNvSpPr>
            <a:spLocks noGrp="1"/>
          </p:cNvSpPr>
          <p:nvPr>
            <p:ph type="pic" idx="2"/>
          </p:nvPr>
        </p:nvSpPr>
        <p:spPr>
          <a:xfrm>
            <a:off x="4724401" y="169164"/>
            <a:ext cx="3694199" cy="20781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  <p:txBody>
          <a:bodyPr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8" name="Shape 58"/>
          <p:cNvSpPr>
            <a:spLocks noGrp="1"/>
          </p:cNvSpPr>
          <p:nvPr>
            <p:ph type="pic" idx="3"/>
          </p:nvPr>
        </p:nvSpPr>
        <p:spPr>
          <a:xfrm>
            <a:off x="152400" y="166878"/>
            <a:ext cx="4368600" cy="43686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  <p:txBody>
          <a:bodyPr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9" name="Shape 59"/>
          <p:cNvSpPr txBox="1">
            <a:spLocks noGrp="1"/>
          </p:cNvSpPr>
          <p:nvPr>
            <p:ph type="body" idx="1"/>
          </p:nvPr>
        </p:nvSpPr>
        <p:spPr>
          <a:xfrm>
            <a:off x="4724400" y="2343150"/>
            <a:ext cx="3694200" cy="2238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spcBef>
                <a:spcPts val="400"/>
              </a:spcBef>
              <a:buClr>
                <a:schemeClr val="dk2"/>
              </a:buClr>
              <a:buFont typeface="Arial"/>
              <a:buNone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0" name="Shape 60"/>
          <p:cNvSpPr txBox="1">
            <a:spLocks noGrp="1"/>
          </p:cNvSpPr>
          <p:nvPr>
            <p:ph type="dt" idx="10"/>
          </p:nvPr>
        </p:nvSpPr>
        <p:spPr>
          <a:xfrm rot="-5400000">
            <a:off x="7962887" y="713990"/>
            <a:ext cx="16002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1" name="Shape 61"/>
          <p:cNvSpPr txBox="1">
            <a:spLocks noGrp="1"/>
          </p:cNvSpPr>
          <p:nvPr>
            <p:ph type="sldNum" idx="12"/>
          </p:nvPr>
        </p:nvSpPr>
        <p:spPr>
          <a:xfrm rot="5400000">
            <a:off x="8399863" y="4426368"/>
            <a:ext cx="726300" cy="3651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2" name="Shape 62"/>
          <p:cNvSpPr txBox="1">
            <a:spLocks noGrp="1"/>
          </p:cNvSpPr>
          <p:nvPr>
            <p:ph type="ftr" idx="11"/>
          </p:nvPr>
        </p:nvSpPr>
        <p:spPr>
          <a:xfrm rot="-5400000">
            <a:off x="7562837" y="2828541"/>
            <a:ext cx="24003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Panorama with Caption">
    <p:spTree>
      <p:nvGrpSpPr>
        <p:cNvPr id="1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Shape 64"/>
          <p:cNvSpPr>
            <a:spLocks noGrp="1"/>
          </p:cNvSpPr>
          <p:nvPr>
            <p:ph type="pic" idx="2"/>
          </p:nvPr>
        </p:nvSpPr>
        <p:spPr>
          <a:xfrm>
            <a:off x="228600" y="1143000"/>
            <a:ext cx="8229600" cy="20574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  <p:txBody>
          <a:bodyPr lIns="91425" tIns="91425" rIns="91425" bIns="91425" anchor="t" anchorCtr="0"/>
          <a:lstStyle>
            <a:lvl1pPr marL="342900" marR="0" lvl="0" indent="-342900" algn="ctr" rtl="0">
              <a:spcBef>
                <a:spcPts val="400"/>
              </a:spcBef>
              <a:buClr>
                <a:schemeClr val="dk2"/>
              </a:buClr>
              <a:buFont typeface="Arial"/>
              <a:buNone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5" name="Shape 65"/>
          <p:cNvSpPr txBox="1">
            <a:spLocks noGrp="1"/>
          </p:cNvSpPr>
          <p:nvPr>
            <p:ph type="body" idx="1"/>
          </p:nvPr>
        </p:nvSpPr>
        <p:spPr>
          <a:xfrm>
            <a:off x="228600" y="3257550"/>
            <a:ext cx="8229600" cy="12573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r" rtl="0">
              <a:spcBef>
                <a:spcPts val="400"/>
              </a:spcBef>
              <a:buClr>
                <a:schemeClr val="dk2"/>
              </a:buClr>
              <a:buFont typeface="Arial"/>
              <a:buNone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6" name="Shape 66"/>
          <p:cNvSpPr txBox="1">
            <a:spLocks noGrp="1"/>
          </p:cNvSpPr>
          <p:nvPr>
            <p:ph type="dt" idx="10"/>
          </p:nvPr>
        </p:nvSpPr>
        <p:spPr>
          <a:xfrm rot="-5400000">
            <a:off x="7962887" y="713990"/>
            <a:ext cx="16002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7" name="Shape 67"/>
          <p:cNvSpPr txBox="1">
            <a:spLocks noGrp="1"/>
          </p:cNvSpPr>
          <p:nvPr>
            <p:ph type="sldNum" idx="12"/>
          </p:nvPr>
        </p:nvSpPr>
        <p:spPr>
          <a:xfrm rot="5400000">
            <a:off x="8399863" y="4426368"/>
            <a:ext cx="726300" cy="3651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8" name="Shape 68"/>
          <p:cNvSpPr txBox="1">
            <a:spLocks noGrp="1"/>
          </p:cNvSpPr>
          <p:nvPr>
            <p:ph type="ftr" idx="11"/>
          </p:nvPr>
        </p:nvSpPr>
        <p:spPr>
          <a:xfrm rot="-5400000">
            <a:off x="7562837" y="2828541"/>
            <a:ext cx="24003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3-Up Portrait with Captions"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Shape 70"/>
          <p:cNvSpPr>
            <a:spLocks noGrp="1"/>
          </p:cNvSpPr>
          <p:nvPr>
            <p:ph type="pic" idx="2"/>
          </p:nvPr>
        </p:nvSpPr>
        <p:spPr>
          <a:xfrm>
            <a:off x="228600" y="400050"/>
            <a:ext cx="2590800" cy="25908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  <p:txBody>
          <a:bodyPr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1" name="Shape 71"/>
          <p:cNvSpPr>
            <a:spLocks noGrp="1"/>
          </p:cNvSpPr>
          <p:nvPr>
            <p:ph type="pic" idx="3"/>
          </p:nvPr>
        </p:nvSpPr>
        <p:spPr>
          <a:xfrm>
            <a:off x="3048000" y="400050"/>
            <a:ext cx="2590800" cy="25908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  <p:txBody>
          <a:bodyPr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2" name="Shape 72"/>
          <p:cNvSpPr>
            <a:spLocks noGrp="1"/>
          </p:cNvSpPr>
          <p:nvPr>
            <p:ph type="pic" idx="4"/>
          </p:nvPr>
        </p:nvSpPr>
        <p:spPr>
          <a:xfrm>
            <a:off x="5867400" y="400050"/>
            <a:ext cx="2590800" cy="25908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  <p:txBody>
          <a:bodyPr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3" name="Shape 73"/>
          <p:cNvSpPr txBox="1">
            <a:spLocks noGrp="1"/>
          </p:cNvSpPr>
          <p:nvPr>
            <p:ph type="body" idx="1"/>
          </p:nvPr>
        </p:nvSpPr>
        <p:spPr>
          <a:xfrm>
            <a:off x="228600" y="3257550"/>
            <a:ext cx="2590800" cy="12573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spcBef>
                <a:spcPts val="400"/>
              </a:spcBef>
              <a:buClr>
                <a:schemeClr val="dk2"/>
              </a:buClr>
              <a:buFont typeface="Arial"/>
              <a:buNone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4" name="Shape 74"/>
          <p:cNvSpPr txBox="1">
            <a:spLocks noGrp="1"/>
          </p:cNvSpPr>
          <p:nvPr>
            <p:ph type="body" idx="5"/>
          </p:nvPr>
        </p:nvSpPr>
        <p:spPr>
          <a:xfrm>
            <a:off x="3048000" y="3257550"/>
            <a:ext cx="2590800" cy="12573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spcBef>
                <a:spcPts val="400"/>
              </a:spcBef>
              <a:buClr>
                <a:schemeClr val="dk2"/>
              </a:buClr>
              <a:buFont typeface="Arial"/>
              <a:buNone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5" name="Shape 75"/>
          <p:cNvSpPr txBox="1">
            <a:spLocks noGrp="1"/>
          </p:cNvSpPr>
          <p:nvPr>
            <p:ph type="body" idx="6"/>
          </p:nvPr>
        </p:nvSpPr>
        <p:spPr>
          <a:xfrm>
            <a:off x="5867400" y="3257550"/>
            <a:ext cx="2590800" cy="12573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spcBef>
                <a:spcPts val="400"/>
              </a:spcBef>
              <a:buClr>
                <a:schemeClr val="dk2"/>
              </a:buClr>
              <a:buFont typeface="Arial"/>
              <a:buNone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6" name="Shape 76"/>
          <p:cNvSpPr/>
          <p:nvPr/>
        </p:nvSpPr>
        <p:spPr>
          <a:xfrm>
            <a:off x="8889272" y="0"/>
            <a:ext cx="76200" cy="51435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7" name="Shape 77"/>
          <p:cNvSpPr txBox="1">
            <a:spLocks noGrp="1"/>
          </p:cNvSpPr>
          <p:nvPr>
            <p:ph type="dt" idx="10"/>
          </p:nvPr>
        </p:nvSpPr>
        <p:spPr>
          <a:xfrm rot="-5400000">
            <a:off x="7962887" y="713990"/>
            <a:ext cx="16002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8" name="Shape 78"/>
          <p:cNvSpPr txBox="1">
            <a:spLocks noGrp="1"/>
          </p:cNvSpPr>
          <p:nvPr>
            <p:ph type="sldNum" idx="12"/>
          </p:nvPr>
        </p:nvSpPr>
        <p:spPr>
          <a:xfrm rot="5400000">
            <a:off x="8399863" y="4426368"/>
            <a:ext cx="726300" cy="3651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9" name="Shape 79"/>
          <p:cNvSpPr txBox="1">
            <a:spLocks noGrp="1"/>
          </p:cNvSpPr>
          <p:nvPr>
            <p:ph type="ftr" idx="11"/>
          </p:nvPr>
        </p:nvSpPr>
        <p:spPr>
          <a:xfrm rot="-5400000">
            <a:off x="7562837" y="2828541"/>
            <a:ext cx="24003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Portrait with Caption"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>
            <a:spLocks noGrp="1"/>
          </p:cNvSpPr>
          <p:nvPr>
            <p:ph type="pic" idx="2"/>
          </p:nvPr>
        </p:nvSpPr>
        <p:spPr>
          <a:xfrm>
            <a:off x="304800" y="171450"/>
            <a:ext cx="4755000" cy="47436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  <p:txBody>
          <a:bodyPr lIns="91425" tIns="91425" rIns="91425" bIns="91425" anchor="t" anchorCtr="0"/>
          <a:lstStyle>
            <a:lvl1pPr marL="0" marR="0" lvl="0" indent="1270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2" name="Shape 82"/>
          <p:cNvSpPr txBox="1">
            <a:spLocks noGrp="1"/>
          </p:cNvSpPr>
          <p:nvPr>
            <p:ph type="body" idx="1"/>
          </p:nvPr>
        </p:nvSpPr>
        <p:spPr>
          <a:xfrm>
            <a:off x="5105400" y="171450"/>
            <a:ext cx="3200400" cy="28575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spcBef>
                <a:spcPts val="400"/>
              </a:spcBef>
              <a:buClr>
                <a:schemeClr val="dk2"/>
              </a:buClr>
              <a:buFont typeface="Arial"/>
              <a:buNone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3" name="Shape 83"/>
          <p:cNvSpPr txBox="1">
            <a:spLocks noGrp="1"/>
          </p:cNvSpPr>
          <p:nvPr>
            <p:ph type="dt" idx="10"/>
          </p:nvPr>
        </p:nvSpPr>
        <p:spPr>
          <a:xfrm rot="-5400000">
            <a:off x="7962887" y="713990"/>
            <a:ext cx="16002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r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4" name="Shape 84"/>
          <p:cNvSpPr txBox="1">
            <a:spLocks noGrp="1"/>
          </p:cNvSpPr>
          <p:nvPr>
            <p:ph type="sldNum" idx="12"/>
          </p:nvPr>
        </p:nvSpPr>
        <p:spPr>
          <a:xfrm rot="5400000">
            <a:off x="8399863" y="4426368"/>
            <a:ext cx="726300" cy="3651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5" name="Shape 85"/>
          <p:cNvSpPr txBox="1">
            <a:spLocks noGrp="1"/>
          </p:cNvSpPr>
          <p:nvPr>
            <p:ph type="ftr" idx="11"/>
          </p:nvPr>
        </p:nvSpPr>
        <p:spPr>
          <a:xfrm rot="-5400000">
            <a:off x="7562837" y="2828541"/>
            <a:ext cx="24003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Landscape Fullscreen">
    <p:spTree>
      <p:nvGrpSpPr>
        <p:cNvPr id="1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Shape 87"/>
          <p:cNvSpPr>
            <a:spLocks noGrp="1"/>
          </p:cNvSpPr>
          <p:nvPr>
            <p:ph type="pic" idx="2"/>
          </p:nvPr>
        </p:nvSpPr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marR="0" lvl="0" indent="-139700" algn="l" rtl="0">
              <a:spcBef>
                <a:spcPts val="640"/>
              </a:spcBef>
              <a:buClr>
                <a:schemeClr val="dk2"/>
              </a:buClr>
              <a:buSzPct val="100000"/>
              <a:buFont typeface="Arial"/>
              <a:buChar char="•"/>
              <a:defRPr sz="32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8" name="Shape 88"/>
          <p:cNvSpPr txBox="1">
            <a:spLocks noGrp="1"/>
          </p:cNvSpPr>
          <p:nvPr>
            <p:ph type="dt" idx="10"/>
          </p:nvPr>
        </p:nvSpPr>
        <p:spPr>
          <a:xfrm rot="-5400000">
            <a:off x="7962887" y="713990"/>
            <a:ext cx="16002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r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9" name="Shape 89"/>
          <p:cNvSpPr txBox="1">
            <a:spLocks noGrp="1"/>
          </p:cNvSpPr>
          <p:nvPr>
            <p:ph type="sldNum" idx="12"/>
          </p:nvPr>
        </p:nvSpPr>
        <p:spPr>
          <a:xfrm rot="5400000">
            <a:off x="8399863" y="4426368"/>
            <a:ext cx="726300" cy="3651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0" name="Shape 90"/>
          <p:cNvSpPr txBox="1">
            <a:spLocks noGrp="1"/>
          </p:cNvSpPr>
          <p:nvPr>
            <p:ph type="ftr" idx="11"/>
          </p:nvPr>
        </p:nvSpPr>
        <p:spPr>
          <a:xfrm rot="-5400000">
            <a:off x="7562837" y="2828541"/>
            <a:ext cx="24003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20" Type="http://schemas.openxmlformats.org/officeDocument/2006/relationships/slideLayout" Target="../slideLayouts/slideLayout20.xml"/><Relationship Id="rId21" Type="http://schemas.openxmlformats.org/officeDocument/2006/relationships/slideLayout" Target="../slideLayouts/slideLayout21.xml"/><Relationship Id="rId22" Type="http://schemas.openxmlformats.org/officeDocument/2006/relationships/slideLayout" Target="../slideLayouts/slideLayout22.xml"/><Relationship Id="rId23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4.xml"/><Relationship Id="rId15" Type="http://schemas.openxmlformats.org/officeDocument/2006/relationships/slideLayout" Target="../slideLayouts/slideLayout15.xml"/><Relationship Id="rId16" Type="http://schemas.openxmlformats.org/officeDocument/2006/relationships/slideLayout" Target="../slideLayouts/slideLayout16.xml"/><Relationship Id="rId17" Type="http://schemas.openxmlformats.org/officeDocument/2006/relationships/slideLayout" Target="../slideLayouts/slideLayout17.xml"/><Relationship Id="rId18" Type="http://schemas.openxmlformats.org/officeDocument/2006/relationships/slideLayout" Target="../slideLayouts/slideLayout18.xml"/><Relationship Id="rId19" Type="http://schemas.openxmlformats.org/officeDocument/2006/relationships/slideLayout" Target="../slideLayouts/slideLayout19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2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hape 10"/>
          <p:cNvSpPr/>
          <p:nvPr/>
        </p:nvSpPr>
        <p:spPr>
          <a:xfrm rot="-5400000">
            <a:off x="6172839" y="2411700"/>
            <a:ext cx="5143500" cy="3201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" name="Shape 11"/>
          <p:cNvSpPr/>
          <p:nvPr/>
        </p:nvSpPr>
        <p:spPr>
          <a:xfrm rot="-5400000">
            <a:off x="6485364" y="2484350"/>
            <a:ext cx="5143500" cy="1737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" name="Shape 12"/>
          <p:cNvSpPr txBox="1">
            <a:spLocks noGrp="1"/>
          </p:cNvSpPr>
          <p:nvPr>
            <p:ph type="title"/>
          </p:nvPr>
        </p:nvSpPr>
        <p:spPr>
          <a:xfrm>
            <a:off x="457200" y="205978"/>
            <a:ext cx="7848600" cy="8574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Clr>
                <a:schemeClr val="dk2"/>
              </a:buClr>
              <a:buFont typeface="Calibri"/>
              <a:buNone/>
              <a:defRPr sz="4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13" name="Shape 13"/>
          <p:cNvSpPr txBox="1">
            <a:spLocks noGrp="1"/>
          </p:cNvSpPr>
          <p:nvPr>
            <p:ph type="body" idx="1"/>
          </p:nvPr>
        </p:nvSpPr>
        <p:spPr>
          <a:xfrm>
            <a:off x="457200" y="1200150"/>
            <a:ext cx="7848600" cy="33945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marR="0" lvl="0" indent="-139700" algn="l" rtl="0">
              <a:spcBef>
                <a:spcPts val="640"/>
              </a:spcBef>
              <a:buClr>
                <a:schemeClr val="dk2"/>
              </a:buClr>
              <a:buSzPct val="100000"/>
              <a:buFont typeface="Arial"/>
              <a:buChar char="•"/>
              <a:defRPr sz="32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Shape 14"/>
          <p:cNvSpPr txBox="1">
            <a:spLocks noGrp="1"/>
          </p:cNvSpPr>
          <p:nvPr>
            <p:ph type="dt" idx="10"/>
          </p:nvPr>
        </p:nvSpPr>
        <p:spPr>
          <a:xfrm rot="-5400000">
            <a:off x="7962887" y="713990"/>
            <a:ext cx="16002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5" name="Shape 15"/>
          <p:cNvSpPr txBox="1">
            <a:spLocks noGrp="1"/>
          </p:cNvSpPr>
          <p:nvPr>
            <p:ph type="ftr" idx="11"/>
          </p:nvPr>
        </p:nvSpPr>
        <p:spPr>
          <a:xfrm rot="-5400000">
            <a:off x="7562837" y="2828541"/>
            <a:ext cx="24003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6" name="Shape 16"/>
          <p:cNvSpPr txBox="1">
            <a:spLocks noGrp="1"/>
          </p:cNvSpPr>
          <p:nvPr>
            <p:ph type="sldNum" idx="12"/>
          </p:nvPr>
        </p:nvSpPr>
        <p:spPr>
          <a:xfrm rot="5400000">
            <a:off x="8399863" y="4426368"/>
            <a:ext cx="726300" cy="3651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" name="Shape 17"/>
          <p:cNvSpPr/>
          <p:nvPr/>
        </p:nvSpPr>
        <p:spPr>
          <a:xfrm>
            <a:off x="8895749" y="-549"/>
            <a:ext cx="76200" cy="51435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  <p:sldLayoutId id="2147483661" r:id="rId14"/>
    <p:sldLayoutId id="2147483662" r:id="rId15"/>
    <p:sldLayoutId id="2147483663" r:id="rId16"/>
    <p:sldLayoutId id="2147483664" r:id="rId17"/>
    <p:sldLayoutId id="2147483665" r:id="rId18"/>
    <p:sldLayoutId id="2147483666" r:id="rId19"/>
    <p:sldLayoutId id="2147483667" r:id="rId20"/>
    <p:sldLayoutId id="2147483668" r:id="rId21"/>
    <p:sldLayoutId id="2147483669" r:id="rId22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4" Type="http://schemas.openxmlformats.org/officeDocument/2006/relationships/image" Target="../media/image2.png"/><Relationship Id="rId5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4" Type="http://schemas.openxmlformats.org/officeDocument/2006/relationships/image" Target="../media/image20.png"/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4" Type="http://schemas.openxmlformats.org/officeDocument/2006/relationships/image" Target="../media/image21.jpg"/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4" Type="http://schemas.openxmlformats.org/officeDocument/2006/relationships/image" Target="../media/image23.jpg"/><Relationship Id="rId5" Type="http://schemas.openxmlformats.org/officeDocument/2006/relationships/image" Target="../media/image20.png"/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4" Type="http://schemas.openxmlformats.org/officeDocument/2006/relationships/image" Target="../media/image5.jp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4" Type="http://schemas.openxmlformats.org/officeDocument/2006/relationships/image" Target="../media/image7.png"/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4" Type="http://schemas.openxmlformats.org/officeDocument/2006/relationships/image" Target="../media/image10.png"/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4" Type="http://schemas.openxmlformats.org/officeDocument/2006/relationships/image" Target="../media/image12.png"/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4" Type="http://schemas.openxmlformats.org/officeDocument/2006/relationships/image" Target="../media/image15.png"/><Relationship Id="rId5" Type="http://schemas.openxmlformats.org/officeDocument/2006/relationships/image" Target="../media/image16.png"/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Shape 201"/>
          <p:cNvSpPr txBox="1">
            <a:spLocks noGrp="1"/>
          </p:cNvSpPr>
          <p:nvPr>
            <p:ph type="body" idx="3"/>
          </p:nvPr>
        </p:nvSpPr>
        <p:spPr>
          <a:xfrm>
            <a:off x="435429" y="3371850"/>
            <a:ext cx="7086600" cy="1771800"/>
          </a:xfrm>
          <a:prstGeom prst="rect">
            <a:avLst/>
          </a:prstGeom>
          <a:solidFill>
            <a:srgbClr val="6ABB29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Clr>
                <a:srgbClr val="000000"/>
              </a:buClr>
              <a:buSzPct val="25000"/>
              <a:buFont typeface="Arial"/>
              <a:buNone/>
            </a:pPr>
            <a:r>
              <a:rPr lang="en-US" sz="5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Library News</a:t>
            </a:r>
          </a:p>
        </p:txBody>
      </p:sp>
      <p:pic>
        <p:nvPicPr>
          <p:cNvPr id="202" name="Shape 202" descr="Screen Shot 2016-02-22 at 9.37.41 am.png"/>
          <p:cNvPicPr preferRelativeResize="0">
            <a:picLocks noGrp="1"/>
          </p:cNvPicPr>
          <p:nvPr>
            <p:ph type="pic" idx="5"/>
          </p:nvPr>
        </p:nvPicPr>
        <p:blipFill rotWithShape="1">
          <a:blip r:embed="rId3">
            <a:alphaModFix/>
          </a:blip>
          <a:srcRect l="1695" r="1695"/>
          <a:stretch/>
        </p:blipFill>
        <p:spPr>
          <a:xfrm>
            <a:off x="5548878" y="1600200"/>
            <a:ext cx="1657200" cy="1657200"/>
          </a:xfrm>
          <a:prstGeom prst="rect">
            <a:avLst/>
          </a:prstGeom>
          <a:solidFill>
            <a:schemeClr val="lt1"/>
          </a:solidFill>
          <a:ln>
            <a:noFill/>
          </a:ln>
        </p:spPr>
      </p:pic>
      <p:pic>
        <p:nvPicPr>
          <p:cNvPr id="203" name="Shape 203" descr="Screen Shot 2016-02-22 at 9.53.21 am.png"/>
          <p:cNvPicPr preferRelativeResize="0">
            <a:picLocks noGrp="1"/>
          </p:cNvPicPr>
          <p:nvPr>
            <p:ph type="pic" idx="4"/>
          </p:nvPr>
        </p:nvPicPr>
        <p:blipFill rotWithShape="1">
          <a:blip r:embed="rId4">
            <a:alphaModFix/>
          </a:blip>
          <a:srcRect t="-13921" b="-13920"/>
          <a:stretch/>
        </p:blipFill>
        <p:spPr>
          <a:xfrm>
            <a:off x="3346753" y="1600200"/>
            <a:ext cx="1657200" cy="1657200"/>
          </a:xfrm>
          <a:prstGeom prst="rect">
            <a:avLst/>
          </a:prstGeom>
          <a:solidFill>
            <a:schemeClr val="lt1"/>
          </a:solidFill>
          <a:ln>
            <a:noFill/>
          </a:ln>
        </p:spPr>
      </p:pic>
      <p:pic>
        <p:nvPicPr>
          <p:cNvPr id="204" name="Shape 20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888350" y="1614237"/>
            <a:ext cx="1736268" cy="162911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7" name="Shape 267"/>
          <p:cNvPicPr preferRelativeResize="0">
            <a:picLocks noGrp="1"/>
          </p:cNvPicPr>
          <p:nvPr>
            <p:ph type="pic" idx="2"/>
          </p:nvPr>
        </p:nvPicPr>
        <p:blipFill rotWithShape="1">
          <a:blip r:embed="rId3">
            <a:alphaModFix/>
          </a:blip>
          <a:srcRect l="4734" r="4743"/>
          <a:stretch/>
        </p:blipFill>
        <p:spPr>
          <a:xfrm>
            <a:off x="609600" y="114300"/>
            <a:ext cx="7518300" cy="3771900"/>
          </a:xfrm>
          <a:prstGeom prst="rect">
            <a:avLst/>
          </a:prstGeom>
          <a:noFill/>
          <a:ln>
            <a:noFill/>
          </a:ln>
        </p:spPr>
      </p:pic>
      <p:sp>
        <p:nvSpPr>
          <p:cNvPr id="268" name="Shape 268"/>
          <p:cNvSpPr txBox="1"/>
          <p:nvPr/>
        </p:nvSpPr>
        <p:spPr>
          <a:xfrm>
            <a:off x="609600" y="3886200"/>
            <a:ext cx="7518300" cy="1257300"/>
          </a:xfrm>
          <a:prstGeom prst="rect">
            <a:avLst/>
          </a:prstGeom>
          <a:solidFill>
            <a:srgbClr val="6ABB29"/>
          </a:solidFill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Clr>
                <a:schemeClr val="lt1"/>
              </a:buClr>
              <a:buSzPct val="25000"/>
              <a:buFont typeface="Arial"/>
              <a:buNone/>
            </a:pPr>
            <a:r>
              <a:rPr lang="en-US" sz="5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Year 6 Library Monitors</a:t>
            </a:r>
          </a:p>
        </p:txBody>
      </p:sp>
    </p:spTree>
  </p:cSld>
  <p:clrMapOvr>
    <a:masterClrMapping/>
  </p:clrMapOvr>
  <p:transition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4" name="Shape 274"/>
          <p:cNvPicPr preferRelativeResize="0">
            <a:picLocks noGrp="1"/>
          </p:cNvPicPr>
          <p:nvPr>
            <p:ph type="pic" idx="2"/>
          </p:nvPr>
        </p:nvPicPr>
        <p:blipFill rotWithShape="1">
          <a:blip r:embed="rId3">
            <a:alphaModFix/>
          </a:blip>
          <a:srcRect l="6254" r="6255"/>
          <a:stretch/>
        </p:blipFill>
        <p:spPr>
          <a:xfrm>
            <a:off x="228600" y="114300"/>
            <a:ext cx="6858000" cy="3929700"/>
          </a:xfrm>
          <a:prstGeom prst="rect">
            <a:avLst/>
          </a:prstGeom>
          <a:solidFill>
            <a:schemeClr val="lt1"/>
          </a:solidFill>
          <a:ln>
            <a:noFill/>
          </a:ln>
        </p:spPr>
      </p:pic>
      <p:sp>
        <p:nvSpPr>
          <p:cNvPr id="275" name="Shape 275"/>
          <p:cNvSpPr txBox="1">
            <a:spLocks noGrp="1"/>
          </p:cNvSpPr>
          <p:nvPr>
            <p:ph type="body" idx="1"/>
          </p:nvPr>
        </p:nvSpPr>
        <p:spPr>
          <a:xfrm>
            <a:off x="228600" y="4100512"/>
            <a:ext cx="8673000" cy="928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Clr>
                <a:srgbClr val="000000"/>
              </a:buClr>
              <a:buSzPct val="25000"/>
              <a:buFont typeface="Arial"/>
              <a:buNone/>
            </a:pPr>
            <a:r>
              <a:rPr lang="en-US" sz="4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Guess who got caught reading?</a:t>
            </a:r>
          </a:p>
        </p:txBody>
      </p:sp>
      <p:pic>
        <p:nvPicPr>
          <p:cNvPr id="276" name="Shape 276" descr="Screen Shot 2015-03-16 at 11.28.50 am.pn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228600" y="114300"/>
            <a:ext cx="6862800" cy="39432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1" name="Shape 281" descr="Screen Shot 2015-03-16 at 11.28.50 am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537916" y="1626406"/>
            <a:ext cx="2356200" cy="1353900"/>
          </a:xfrm>
          <a:prstGeom prst="rect">
            <a:avLst/>
          </a:prstGeom>
          <a:noFill/>
          <a:ln>
            <a:noFill/>
          </a:ln>
        </p:spPr>
      </p:pic>
      <p:sp>
        <p:nvSpPr>
          <p:cNvPr id="282" name="Shape 282"/>
          <p:cNvSpPr txBox="1"/>
          <p:nvPr/>
        </p:nvSpPr>
        <p:spPr>
          <a:xfrm>
            <a:off x="323650" y="198625"/>
            <a:ext cx="3361800" cy="10233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 sz="4800"/>
          </a:p>
        </p:txBody>
      </p:sp>
      <p:pic>
        <p:nvPicPr>
          <p:cNvPr id="283" name="Shape 28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 rot="5400000">
            <a:off x="319657" y="672550"/>
            <a:ext cx="5064528" cy="379840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fad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8" name="Shape 28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rot="5400000">
            <a:off x="-3035" y="900236"/>
            <a:ext cx="4322972" cy="3242198"/>
          </a:xfrm>
          <a:prstGeom prst="rect">
            <a:avLst/>
          </a:prstGeom>
          <a:noFill/>
          <a:ln>
            <a:noFill/>
          </a:ln>
        </p:spPr>
      </p:pic>
      <p:pic>
        <p:nvPicPr>
          <p:cNvPr id="289" name="Shape 28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 rot="5400000">
            <a:off x="4282512" y="1411439"/>
            <a:ext cx="4108853" cy="3081621"/>
          </a:xfrm>
          <a:prstGeom prst="rect">
            <a:avLst/>
          </a:prstGeom>
          <a:noFill/>
          <a:ln>
            <a:noFill/>
          </a:ln>
        </p:spPr>
      </p:pic>
      <p:pic>
        <p:nvPicPr>
          <p:cNvPr id="290" name="Shape 290" descr="Screen Shot 2015-03-16 at 11.28.50 am.png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 rot="345075">
            <a:off x="3206490" y="209720"/>
            <a:ext cx="2356059" cy="135380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" name="Shape 209"/>
          <p:cNvSpPr txBox="1">
            <a:spLocks noGrp="1"/>
          </p:cNvSpPr>
          <p:nvPr>
            <p:ph type="body" idx="1"/>
          </p:nvPr>
        </p:nvSpPr>
        <p:spPr>
          <a:xfrm>
            <a:off x="35000" y="3829050"/>
            <a:ext cx="8562600" cy="1200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Clr>
                <a:schemeClr val="dk1"/>
              </a:buClr>
              <a:buSzPct val="25000"/>
              <a:buFont typeface="Arial"/>
              <a:buNone/>
            </a:pPr>
            <a:r>
              <a:rPr lang="en-US" sz="3600" b="1">
                <a:solidFill>
                  <a:schemeClr val="dk1"/>
                </a:solidFill>
              </a:rPr>
              <a:t>Book Club</a:t>
            </a:r>
            <a:r>
              <a:rPr lang="en-US" sz="3600">
                <a:solidFill>
                  <a:schemeClr val="dk1"/>
                </a:solidFill>
              </a:rPr>
              <a:t> - Every Wednesday </a:t>
            </a:r>
          </a:p>
          <a:p>
            <a:pPr marL="0" marR="0" lvl="0" indent="0" algn="ctr" rtl="0">
              <a:spcBef>
                <a:spcPts val="0"/>
              </a:spcBef>
              <a:buClr>
                <a:schemeClr val="dk1"/>
              </a:buClr>
              <a:buSzPct val="25000"/>
              <a:buFont typeface="Arial"/>
              <a:buNone/>
            </a:pPr>
            <a:r>
              <a:rPr lang="en-US" sz="3600">
                <a:solidFill>
                  <a:schemeClr val="dk1"/>
                </a:solidFill>
              </a:rPr>
              <a:t>for Year 3-6 at first break in the library</a:t>
            </a:r>
          </a:p>
        </p:txBody>
      </p:sp>
      <p:pic>
        <p:nvPicPr>
          <p:cNvPr id="210" name="Shape 210"/>
          <p:cNvPicPr preferRelativeResize="0"/>
          <p:nvPr/>
        </p:nvPicPr>
        <p:blipFill rotWithShape="1">
          <a:blip r:embed="rId3">
            <a:alphaModFix/>
          </a:blip>
          <a:srcRect l="5440" t="8550" r="-1723"/>
          <a:stretch/>
        </p:blipFill>
        <p:spPr>
          <a:xfrm>
            <a:off x="97349" y="361099"/>
            <a:ext cx="4496902" cy="3203477"/>
          </a:xfrm>
          <a:prstGeom prst="rect">
            <a:avLst/>
          </a:prstGeom>
          <a:noFill/>
          <a:ln w="381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pic>
      <p:pic>
        <p:nvPicPr>
          <p:cNvPr id="211" name="Shape 211"/>
          <p:cNvPicPr preferRelativeResize="0"/>
          <p:nvPr/>
        </p:nvPicPr>
        <p:blipFill rotWithShape="1">
          <a:blip r:embed="rId4">
            <a:alphaModFix/>
          </a:blip>
          <a:srcRect l="29103" t="37233" b="11557"/>
          <a:stretch/>
        </p:blipFill>
        <p:spPr>
          <a:xfrm>
            <a:off x="4714500" y="361099"/>
            <a:ext cx="3800422" cy="3203477"/>
          </a:xfrm>
          <a:prstGeom prst="rect">
            <a:avLst/>
          </a:prstGeom>
          <a:noFill/>
          <a:ln w="381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pic>
    </p:spTree>
  </p:cSld>
  <p:clrMapOvr>
    <a:masterClrMapping/>
  </p:clrMapOvr>
  <p:transition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" name="Shape 216"/>
          <p:cNvSpPr txBox="1">
            <a:spLocks noGrp="1"/>
          </p:cNvSpPr>
          <p:nvPr>
            <p:ph type="body" idx="1"/>
          </p:nvPr>
        </p:nvSpPr>
        <p:spPr>
          <a:xfrm>
            <a:off x="228600" y="4100512"/>
            <a:ext cx="8673000" cy="928800"/>
          </a:xfrm>
          <a:prstGeom prst="rect">
            <a:avLst/>
          </a:prstGeom>
          <a:solidFill>
            <a:schemeClr val="accent1"/>
          </a:solidFill>
          <a:ln w="9525" cap="flat" cmpd="sng">
            <a:solidFill>
              <a:schemeClr val="lt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Clr>
                <a:srgbClr val="000000"/>
              </a:buClr>
              <a:buSzPct val="25000"/>
              <a:buFont typeface="Arial"/>
              <a:buNone/>
            </a:pPr>
            <a:r>
              <a:rPr lang="en-US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Issue </a:t>
            </a:r>
            <a:r>
              <a:rPr lang="en-US">
                <a:solidFill>
                  <a:srgbClr val="000000"/>
                </a:solidFill>
              </a:rPr>
              <a:t>2</a:t>
            </a:r>
            <a:r>
              <a:rPr lang="en-US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>
                <a:solidFill>
                  <a:srgbClr val="000000"/>
                </a:solidFill>
              </a:rPr>
              <a:t>order update</a:t>
            </a:r>
          </a:p>
        </p:txBody>
      </p:sp>
      <p:pic>
        <p:nvPicPr>
          <p:cNvPr id="217" name="Shape 217" descr="Screen Shot 2016-02-22 at 9.23.31 am.png"/>
          <p:cNvPicPr preferRelativeResize="0">
            <a:picLocks noGrp="1"/>
          </p:cNvPicPr>
          <p:nvPr>
            <p:ph type="pic" idx="2"/>
          </p:nvPr>
        </p:nvPicPr>
        <p:blipFill rotWithShape="1">
          <a:blip r:embed="rId3">
            <a:alphaModFix/>
          </a:blip>
          <a:srcRect t="-44731" b="-44731"/>
          <a:stretch/>
        </p:blipFill>
        <p:spPr>
          <a:xfrm>
            <a:off x="228600" y="57150"/>
            <a:ext cx="6019800" cy="3986100"/>
          </a:xfrm>
          <a:prstGeom prst="rect">
            <a:avLst/>
          </a:prstGeom>
          <a:solidFill>
            <a:schemeClr val="lt1"/>
          </a:solidFill>
          <a:ln>
            <a:noFill/>
          </a:ln>
        </p:spPr>
      </p:pic>
      <p:pic>
        <p:nvPicPr>
          <p:cNvPr id="218" name="Shape 218" descr="Screen Shot 2016-02-22 at 9.23.06 am.pn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248400" y="57150"/>
            <a:ext cx="2667000" cy="4000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" name="Shape 224"/>
          <p:cNvSpPr txBox="1">
            <a:spLocks noGrp="1"/>
          </p:cNvSpPr>
          <p:nvPr>
            <p:ph type="body" idx="1"/>
          </p:nvPr>
        </p:nvSpPr>
        <p:spPr>
          <a:xfrm>
            <a:off x="228600" y="3696430"/>
            <a:ext cx="8673000" cy="13329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-US" sz="4000"/>
              <a:t>Holiday Writing Camps</a:t>
            </a:r>
          </a:p>
        </p:txBody>
      </p:sp>
      <p:sp>
        <p:nvSpPr>
          <p:cNvPr id="225" name="Shape 225"/>
          <p:cNvSpPr txBox="1">
            <a:spLocks noGrp="1"/>
          </p:cNvSpPr>
          <p:nvPr>
            <p:ph type="body" idx="3"/>
          </p:nvPr>
        </p:nvSpPr>
        <p:spPr>
          <a:xfrm rot="265">
            <a:off x="4946005" y="3651733"/>
            <a:ext cx="3886200" cy="14223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-US"/>
              <a:t>Sunny Kids  1  Day Writing Camp</a:t>
            </a:r>
          </a:p>
          <a:p>
            <a:pPr lvl="0">
              <a:spcBef>
                <a:spcPts val="0"/>
              </a:spcBef>
              <a:buNone/>
            </a:pPr>
            <a:r>
              <a:rPr lang="en-US"/>
              <a:t>7-15 years $55 per day</a:t>
            </a:r>
          </a:p>
          <a:p>
            <a:pPr lvl="0">
              <a:spcBef>
                <a:spcPts val="0"/>
              </a:spcBef>
              <a:buNone/>
            </a:pPr>
            <a:r>
              <a:rPr lang="en-US"/>
              <a:t>Landsborough</a:t>
            </a:r>
          </a:p>
          <a:p>
            <a:pPr lvl="0" algn="ctr">
              <a:spcBef>
                <a:spcPts val="0"/>
              </a:spcBef>
              <a:buNone/>
            </a:pPr>
            <a:endParaRPr/>
          </a:p>
        </p:txBody>
      </p:sp>
      <p:pic>
        <p:nvPicPr>
          <p:cNvPr id="226" name="Shape 22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28600" y="179975"/>
            <a:ext cx="6686550" cy="34099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" name="Shape 232"/>
          <p:cNvSpPr txBox="1">
            <a:spLocks noGrp="1"/>
          </p:cNvSpPr>
          <p:nvPr>
            <p:ph type="body" idx="1"/>
          </p:nvPr>
        </p:nvSpPr>
        <p:spPr>
          <a:xfrm>
            <a:off x="228600" y="3696430"/>
            <a:ext cx="8673000" cy="13329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-US" sz="4000"/>
              <a:t>Holiday Writing Camps</a:t>
            </a:r>
          </a:p>
        </p:txBody>
      </p:sp>
      <p:sp>
        <p:nvSpPr>
          <p:cNvPr id="233" name="Shape 233"/>
          <p:cNvSpPr txBox="1">
            <a:spLocks noGrp="1"/>
          </p:cNvSpPr>
          <p:nvPr>
            <p:ph type="body" idx="3"/>
          </p:nvPr>
        </p:nvSpPr>
        <p:spPr>
          <a:xfrm rot="265">
            <a:off x="4946005" y="3651733"/>
            <a:ext cx="3886200" cy="14223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-US"/>
              <a:t>Write Like an Author</a:t>
            </a:r>
          </a:p>
          <a:p>
            <a:pPr lvl="0" rtl="0">
              <a:spcBef>
                <a:spcPts val="0"/>
              </a:spcBef>
              <a:buNone/>
            </a:pPr>
            <a:r>
              <a:rPr lang="en-US"/>
              <a:t>10 - 14 years $260 4 days</a:t>
            </a:r>
          </a:p>
          <a:p>
            <a:pPr lvl="0" rtl="0">
              <a:spcBef>
                <a:spcPts val="0"/>
              </a:spcBef>
              <a:buNone/>
            </a:pPr>
            <a:r>
              <a:rPr lang="en-US"/>
              <a:t>John Paul College, Daisy Hill</a:t>
            </a:r>
          </a:p>
        </p:txBody>
      </p:sp>
      <p:pic>
        <p:nvPicPr>
          <p:cNvPr id="234" name="Shape 23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530287" y="351925"/>
            <a:ext cx="2257425" cy="3009900"/>
          </a:xfrm>
          <a:prstGeom prst="rect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pic>
      <p:pic>
        <p:nvPicPr>
          <p:cNvPr id="235" name="Shape 235"/>
          <p:cNvPicPr preferRelativeResize="0"/>
          <p:nvPr/>
        </p:nvPicPr>
        <p:blipFill rotWithShape="1">
          <a:blip r:embed="rId4">
            <a:alphaModFix/>
          </a:blip>
          <a:srcRect l="10193"/>
          <a:stretch/>
        </p:blipFill>
        <p:spPr>
          <a:xfrm>
            <a:off x="228599" y="917850"/>
            <a:ext cx="6012399" cy="22185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" name="Shape 240"/>
          <p:cNvSpPr txBox="1">
            <a:spLocks noGrp="1"/>
          </p:cNvSpPr>
          <p:nvPr>
            <p:ph type="body" idx="1"/>
          </p:nvPr>
        </p:nvSpPr>
        <p:spPr>
          <a:xfrm>
            <a:off x="228600" y="3058400"/>
            <a:ext cx="8229600" cy="19707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lIns="91425" tIns="91425" rIns="9125" bIns="9142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</a:pPr>
            <a:r>
              <a:rPr lang="en-US" sz="30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End of Term </a:t>
            </a:r>
            <a:r>
              <a:rPr lang="en-US" sz="3000">
                <a:solidFill>
                  <a:srgbClr val="000000"/>
                </a:solidFill>
              </a:rPr>
              <a:t>G</a:t>
            </a:r>
            <a:r>
              <a:rPr lang="en-US" sz="30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oals:</a:t>
            </a:r>
          </a:p>
          <a:p>
            <a:pPr marL="1200150" marR="0" lvl="1" indent="-463550" algn="l" rtl="0"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/>
              <a:buChar char="•"/>
            </a:pPr>
            <a:r>
              <a:rPr lang="en-US" sz="30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Complete </a:t>
            </a:r>
            <a:r>
              <a:rPr lang="en-US" sz="3000">
                <a:solidFill>
                  <a:srgbClr val="000000"/>
                </a:solidFill>
              </a:rPr>
              <a:t>10 000</a:t>
            </a:r>
            <a:r>
              <a:rPr lang="en-US" sz="30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quizzes </a:t>
            </a:r>
          </a:p>
          <a:p>
            <a:pPr marL="1200150" marR="0" lvl="1" indent="-463550" algn="l" rtl="0"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/>
              <a:buChar char="•"/>
            </a:pPr>
            <a:r>
              <a:rPr lang="en-US" sz="30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Read </a:t>
            </a:r>
            <a:r>
              <a:rPr lang="en-US" sz="3000">
                <a:solidFill>
                  <a:srgbClr val="000000"/>
                </a:solidFill>
              </a:rPr>
              <a:t>30</a:t>
            </a:r>
            <a:r>
              <a:rPr lang="en-US" sz="30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,000,000 words </a:t>
            </a:r>
          </a:p>
          <a:p>
            <a:pPr marL="1200150" marR="0" lvl="1" indent="-4635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None/>
            </a:pPr>
            <a:endParaRPr sz="28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41" name="Shape 241" descr="Screen Shot 2016-02-22 at 10.17.57 am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91250" y="161825"/>
            <a:ext cx="3341400" cy="599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42" name="Shape 24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007540" y="1114477"/>
            <a:ext cx="6671725" cy="1590674"/>
          </a:xfrm>
          <a:prstGeom prst="rect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pic>
    </p:spTree>
  </p:cSld>
  <p:clrMapOvr>
    <a:masterClrMapping/>
  </p:clrMapOvr>
  <p:transition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8" name="Shape 248"/>
          <p:cNvPicPr preferRelativeResize="0"/>
          <p:nvPr/>
        </p:nvPicPr>
        <p:blipFill rotWithShape="1">
          <a:blip r:embed="rId3">
            <a:alphaModFix/>
          </a:blip>
          <a:srcRect t="10217"/>
          <a:stretch/>
        </p:blipFill>
        <p:spPr>
          <a:xfrm>
            <a:off x="166425" y="919050"/>
            <a:ext cx="8369624" cy="3477099"/>
          </a:xfrm>
          <a:prstGeom prst="rect">
            <a:avLst/>
          </a:prstGeom>
          <a:noFill/>
          <a:ln w="762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4" name="Shape 25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25749" y="192000"/>
            <a:ext cx="8065225" cy="1227974"/>
          </a:xfrm>
          <a:prstGeom prst="rect">
            <a:avLst/>
          </a:prstGeom>
          <a:noFill/>
          <a:ln>
            <a:noFill/>
          </a:ln>
        </p:spPr>
      </p:pic>
      <p:pic>
        <p:nvPicPr>
          <p:cNvPr id="255" name="Shape 25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745105" y="1899775"/>
            <a:ext cx="3545875" cy="2750399"/>
          </a:xfrm>
          <a:prstGeom prst="rect">
            <a:avLst/>
          </a:prstGeom>
          <a:noFill/>
          <a:ln>
            <a:noFill/>
          </a:ln>
        </p:spPr>
      </p:pic>
      <p:pic>
        <p:nvPicPr>
          <p:cNvPr id="256" name="Shape 256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318600" y="1803587"/>
            <a:ext cx="4118474" cy="3072750"/>
          </a:xfrm>
          <a:prstGeom prst="rect">
            <a:avLst/>
          </a:prstGeom>
          <a:noFill/>
          <a:ln w="762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" name="Shape 261"/>
          <p:cNvSpPr txBox="1">
            <a:spLocks noGrp="1"/>
          </p:cNvSpPr>
          <p:nvPr>
            <p:ph type="body" idx="1"/>
          </p:nvPr>
        </p:nvSpPr>
        <p:spPr>
          <a:xfrm>
            <a:off x="228600" y="4100512"/>
            <a:ext cx="8673000" cy="928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Clr>
                <a:schemeClr val="lt1"/>
              </a:buClr>
              <a:buSzPct val="25000"/>
              <a:buFont typeface="Arial"/>
              <a:buNone/>
            </a:pPr>
            <a:r>
              <a:rPr lang="en-US" sz="4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Library Awards</a:t>
            </a:r>
          </a:p>
        </p:txBody>
      </p:sp>
      <p:pic>
        <p:nvPicPr>
          <p:cNvPr id="262" name="Shape 262"/>
          <p:cNvPicPr preferRelativeResize="0">
            <a:picLocks noGrp="1"/>
          </p:cNvPicPr>
          <p:nvPr>
            <p:ph type="pic" idx="2"/>
          </p:nvPr>
        </p:nvPicPr>
        <p:blipFill rotWithShape="1">
          <a:blip r:embed="rId3">
            <a:alphaModFix/>
          </a:blip>
          <a:srcRect l="1681" r="1690"/>
          <a:stretch/>
        </p:blipFill>
        <p:spPr>
          <a:xfrm>
            <a:off x="228600" y="114300"/>
            <a:ext cx="6858000" cy="3929700"/>
          </a:xfrm>
          <a:prstGeom prst="rect">
            <a:avLst/>
          </a:prstGeom>
          <a:solidFill>
            <a:schemeClr val="lt1"/>
          </a:solidFill>
          <a:ln>
            <a:noFill/>
          </a:ln>
        </p:spPr>
      </p:pic>
    </p:spTree>
  </p:cSld>
  <p:clrMapOvr>
    <a:masterClrMapping/>
  </p:clrMapOvr>
  <p:transition>
    <p:fade/>
  </p:transition>
</p:sld>
</file>

<file path=ppt/theme/theme1.xml><?xml version="1.0" encoding="utf-8"?>
<a:theme xmlns:a="http://schemas.openxmlformats.org/drawingml/2006/main" name="Contemporary Photo Album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87</Words>
  <Application>Microsoft Macintosh PowerPoint</Application>
  <PresentationFormat>On-screen Show (16:9)</PresentationFormat>
  <Paragraphs>24</Paragraphs>
  <Slides>13</Slides>
  <Notes>13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6" baseType="lpstr">
      <vt:lpstr>Calibri</vt:lpstr>
      <vt:lpstr>Arial</vt:lpstr>
      <vt:lpstr>Contemporary Photo Album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15.0031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Microsoft Office User</cp:lastModifiedBy>
  <cp:revision>1</cp:revision>
  <dcterms:modified xsi:type="dcterms:W3CDTF">2017-03-17T06:01:36Z</dcterms:modified>
</cp:coreProperties>
</file>